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1"/>
  </p:sldMasterIdLst>
  <p:sldIdLst>
    <p:sldId id="259" r:id="rId2"/>
    <p:sldId id="274" r:id="rId3"/>
    <p:sldId id="280" r:id="rId4"/>
    <p:sldId id="283" r:id="rId5"/>
    <p:sldId id="284" r:id="rId6"/>
    <p:sldId id="285" r:id="rId7"/>
    <p:sldId id="286" r:id="rId8"/>
    <p:sldId id="281" r:id="rId9"/>
    <p:sldId id="287" r:id="rId10"/>
    <p:sldId id="282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9" r:id="rId22"/>
    <p:sldId id="271" r:id="rId23"/>
    <p:sldId id="272" r:id="rId24"/>
    <p:sldId id="273" r:id="rId25"/>
    <p:sldId id="276" r:id="rId26"/>
    <p:sldId id="278" r:id="rId27"/>
    <p:sldId id="277" r:id="rId2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Group 2">
            <a:extLst>
              <a:ext uri="{FF2B5EF4-FFF2-40B4-BE49-F238E27FC236}">
                <a16:creationId xmlns:a16="http://schemas.microsoft.com/office/drawing/2014/main" id="{44496B7B-5B3F-4651-A474-671D9364D891}"/>
              </a:ext>
            </a:extLst>
          </p:cNvPr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38915" name="Group 3">
              <a:extLst>
                <a:ext uri="{FF2B5EF4-FFF2-40B4-BE49-F238E27FC236}">
                  <a16:creationId xmlns:a16="http://schemas.microsoft.com/office/drawing/2014/main" id="{1BECC191-DAE0-4351-AB9E-7C9815C507BC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38916" name="Freeform 4">
                <a:extLst>
                  <a:ext uri="{FF2B5EF4-FFF2-40B4-BE49-F238E27FC236}">
                    <a16:creationId xmlns:a16="http://schemas.microsoft.com/office/drawing/2014/main" id="{B4E19983-96A9-4A17-B463-C3F711D283E9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>
                  <a:gd name="T0" fmla="*/ 950 w 2815"/>
                  <a:gd name="T1" fmla="*/ 85 h 2110"/>
                  <a:gd name="T2" fmla="*/ 628 w 2815"/>
                  <a:gd name="T3" fmla="*/ 438 h 2110"/>
                  <a:gd name="T4" fmla="*/ 66 w 2815"/>
                  <a:gd name="T5" fmla="*/ 471 h 2110"/>
                  <a:gd name="T6" fmla="*/ 0 w 2815"/>
                  <a:gd name="T7" fmla="*/ 627 h 2110"/>
                  <a:gd name="T8" fmla="*/ 372 w 2815"/>
                  <a:gd name="T9" fmla="*/ 1026 h 2110"/>
                  <a:gd name="T10" fmla="*/ 611 w 2815"/>
                  <a:gd name="T11" fmla="*/ 902 h 2110"/>
                  <a:gd name="T12" fmla="*/ 992 w 2815"/>
                  <a:gd name="T13" fmla="*/ 1085 h 2110"/>
                  <a:gd name="T14" fmla="*/ 1116 w 2815"/>
                  <a:gd name="T15" fmla="*/ 1339 h 2110"/>
                  <a:gd name="T16" fmla="*/ 1083 w 2815"/>
                  <a:gd name="T17" fmla="*/ 1450 h 2110"/>
                  <a:gd name="T18" fmla="*/ 1124 w 2815"/>
                  <a:gd name="T19" fmla="*/ 1659 h 2110"/>
                  <a:gd name="T20" fmla="*/ 1149 w 2815"/>
                  <a:gd name="T21" fmla="*/ 1999 h 2110"/>
                  <a:gd name="T22" fmla="*/ 1463 w 2815"/>
                  <a:gd name="T23" fmla="*/ 2110 h 2110"/>
                  <a:gd name="T24" fmla="*/ 1686 w 2815"/>
                  <a:gd name="T25" fmla="*/ 2025 h 2110"/>
                  <a:gd name="T26" fmla="*/ 1603 w 2815"/>
                  <a:gd name="T27" fmla="*/ 1777 h 2110"/>
                  <a:gd name="T28" fmla="*/ 1991 w 2815"/>
                  <a:gd name="T29" fmla="*/ 1555 h 2110"/>
                  <a:gd name="T30" fmla="*/ 2281 w 2815"/>
                  <a:gd name="T31" fmla="*/ 1542 h 2110"/>
                  <a:gd name="T32" fmla="*/ 2446 w 2815"/>
                  <a:gd name="T33" fmla="*/ 1359 h 2110"/>
                  <a:gd name="T34" fmla="*/ 2361 w 2815"/>
                  <a:gd name="T35" fmla="*/ 1001 h 2110"/>
                  <a:gd name="T36" fmla="*/ 2606 w 2815"/>
                  <a:gd name="T37" fmla="*/ 893 h 2110"/>
                  <a:gd name="T38" fmla="*/ 2815 w 2815"/>
                  <a:gd name="T39" fmla="*/ 454 h 2110"/>
                  <a:gd name="T40" fmla="*/ 2518 w 2815"/>
                  <a:gd name="T41" fmla="*/ 0 h 2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17" name="Freeform 5">
                <a:extLst>
                  <a:ext uri="{FF2B5EF4-FFF2-40B4-BE49-F238E27FC236}">
                    <a16:creationId xmlns:a16="http://schemas.microsoft.com/office/drawing/2014/main" id="{DFCB3518-F7F7-4902-9C21-C1C4959D4BE2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>
                  <a:gd name="T0" fmla="*/ 1423 w 3966"/>
                  <a:gd name="T1" fmla="*/ 65 h 2366"/>
                  <a:gd name="T2" fmla="*/ 1148 w 3966"/>
                  <a:gd name="T3" fmla="*/ 262 h 2366"/>
                  <a:gd name="T4" fmla="*/ 934 w 3966"/>
                  <a:gd name="T5" fmla="*/ 216 h 2366"/>
                  <a:gd name="T6" fmla="*/ 529 w 3966"/>
                  <a:gd name="T7" fmla="*/ 314 h 2366"/>
                  <a:gd name="T8" fmla="*/ 174 w 3966"/>
                  <a:gd name="T9" fmla="*/ 327 h 2366"/>
                  <a:gd name="T10" fmla="*/ 0 w 3966"/>
                  <a:gd name="T11" fmla="*/ 628 h 2366"/>
                  <a:gd name="T12" fmla="*/ 91 w 3966"/>
                  <a:gd name="T13" fmla="*/ 726 h 2366"/>
                  <a:gd name="T14" fmla="*/ 231 w 3966"/>
                  <a:gd name="T15" fmla="*/ 654 h 2366"/>
                  <a:gd name="T16" fmla="*/ 430 w 3966"/>
                  <a:gd name="T17" fmla="*/ 687 h 2366"/>
                  <a:gd name="T18" fmla="*/ 504 w 3966"/>
                  <a:gd name="T19" fmla="*/ 850 h 2366"/>
                  <a:gd name="T20" fmla="*/ 347 w 3966"/>
                  <a:gd name="T21" fmla="*/ 1020 h 2366"/>
                  <a:gd name="T22" fmla="*/ 529 w 3966"/>
                  <a:gd name="T23" fmla="*/ 1144 h 2366"/>
                  <a:gd name="T24" fmla="*/ 727 w 3966"/>
                  <a:gd name="T25" fmla="*/ 1105 h 2366"/>
                  <a:gd name="T26" fmla="*/ 901 w 3966"/>
                  <a:gd name="T27" fmla="*/ 1216 h 2366"/>
                  <a:gd name="T28" fmla="*/ 1256 w 3966"/>
                  <a:gd name="T29" fmla="*/ 1229 h 2366"/>
                  <a:gd name="T30" fmla="*/ 1611 w 3966"/>
                  <a:gd name="T31" fmla="*/ 1425 h 2366"/>
                  <a:gd name="T32" fmla="*/ 1694 w 3966"/>
                  <a:gd name="T33" fmla="*/ 1673 h 2366"/>
                  <a:gd name="T34" fmla="*/ 1619 w 3966"/>
                  <a:gd name="T35" fmla="*/ 2118 h 2366"/>
                  <a:gd name="T36" fmla="*/ 1694 w 3966"/>
                  <a:gd name="T37" fmla="*/ 2268 h 2366"/>
                  <a:gd name="T38" fmla="*/ 2132 w 3966"/>
                  <a:gd name="T39" fmla="*/ 2242 h 2366"/>
                  <a:gd name="T40" fmla="*/ 2289 w 3966"/>
                  <a:gd name="T41" fmla="*/ 2366 h 2366"/>
                  <a:gd name="T42" fmla="*/ 2594 w 3966"/>
                  <a:gd name="T43" fmla="*/ 2046 h 2366"/>
                  <a:gd name="T44" fmla="*/ 2537 w 3966"/>
                  <a:gd name="T45" fmla="*/ 1817 h 2366"/>
                  <a:gd name="T46" fmla="*/ 2818 w 3966"/>
                  <a:gd name="T47" fmla="*/ 1673 h 2366"/>
                  <a:gd name="T48" fmla="*/ 3016 w 3966"/>
                  <a:gd name="T49" fmla="*/ 1719 h 2366"/>
                  <a:gd name="T50" fmla="*/ 3280 w 3966"/>
                  <a:gd name="T51" fmla="*/ 1615 h 2366"/>
                  <a:gd name="T52" fmla="*/ 3405 w 3966"/>
                  <a:gd name="T53" fmla="*/ 1174 h 2366"/>
                  <a:gd name="T54" fmla="*/ 3643 w 3966"/>
                  <a:gd name="T55" fmla="*/ 922 h 2366"/>
                  <a:gd name="T56" fmla="*/ 3966 w 3966"/>
                  <a:gd name="T57" fmla="*/ 896 h 2366"/>
                  <a:gd name="T58" fmla="*/ 3908 w 3966"/>
                  <a:gd name="T59" fmla="*/ 733 h 2366"/>
                  <a:gd name="T60" fmla="*/ 3669 w 3966"/>
                  <a:gd name="T61" fmla="*/ 563 h 2366"/>
                  <a:gd name="T62" fmla="*/ 3817 w 3966"/>
                  <a:gd name="T63" fmla="*/ 210 h 2366"/>
                  <a:gd name="T64" fmla="*/ 3590 w 3966"/>
                  <a:gd name="T65" fmla="*/ 0 h 2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18" name="Freeform 6">
                <a:extLst>
                  <a:ext uri="{FF2B5EF4-FFF2-40B4-BE49-F238E27FC236}">
                    <a16:creationId xmlns:a16="http://schemas.microsoft.com/office/drawing/2014/main" id="{8185E1D9-9A2A-4BBA-9220-B008D5F330A9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>
                  <a:gd name="T0" fmla="*/ 81 w 5732"/>
                  <a:gd name="T1" fmla="*/ 0 h 3107"/>
                  <a:gd name="T2" fmla="*/ 133 w 5732"/>
                  <a:gd name="T3" fmla="*/ 328 h 3107"/>
                  <a:gd name="T4" fmla="*/ 0 w 5732"/>
                  <a:gd name="T5" fmla="*/ 666 h 3107"/>
                  <a:gd name="T6" fmla="*/ 83 w 5732"/>
                  <a:gd name="T7" fmla="*/ 1221 h 3107"/>
                  <a:gd name="T8" fmla="*/ 413 w 5732"/>
                  <a:gd name="T9" fmla="*/ 1515 h 3107"/>
                  <a:gd name="T10" fmla="*/ 881 w 5732"/>
                  <a:gd name="T11" fmla="*/ 1700 h 3107"/>
                  <a:gd name="T12" fmla="*/ 1440 w 5732"/>
                  <a:gd name="T13" fmla="*/ 1651 h 3107"/>
                  <a:gd name="T14" fmla="*/ 1755 w 5732"/>
                  <a:gd name="T15" fmla="*/ 1940 h 3107"/>
                  <a:gd name="T16" fmla="*/ 1653 w 5732"/>
                  <a:gd name="T17" fmla="*/ 2126 h 3107"/>
                  <a:gd name="T18" fmla="*/ 1136 w 5732"/>
                  <a:gd name="T19" fmla="*/ 2142 h 3107"/>
                  <a:gd name="T20" fmla="*/ 911 w 5732"/>
                  <a:gd name="T21" fmla="*/ 2021 h 3107"/>
                  <a:gd name="T22" fmla="*/ 739 w 5732"/>
                  <a:gd name="T23" fmla="*/ 2142 h 3107"/>
                  <a:gd name="T24" fmla="*/ 954 w 5732"/>
                  <a:gd name="T25" fmla="*/ 2524 h 3107"/>
                  <a:gd name="T26" fmla="*/ 973 w 5732"/>
                  <a:gd name="T27" fmla="*/ 2905 h 3107"/>
                  <a:gd name="T28" fmla="*/ 1511 w 5732"/>
                  <a:gd name="T29" fmla="*/ 3107 h 3107"/>
                  <a:gd name="T30" fmla="*/ 1644 w 5732"/>
                  <a:gd name="T31" fmla="*/ 2922 h 3107"/>
                  <a:gd name="T32" fmla="*/ 2077 w 5732"/>
                  <a:gd name="T33" fmla="*/ 2797 h 3107"/>
                  <a:gd name="T34" fmla="*/ 2610 w 5732"/>
                  <a:gd name="T35" fmla="*/ 2962 h 3107"/>
                  <a:gd name="T36" fmla="*/ 3222 w 5732"/>
                  <a:gd name="T37" fmla="*/ 2812 h 3107"/>
                  <a:gd name="T38" fmla="*/ 3443 w 5732"/>
                  <a:gd name="T39" fmla="*/ 2922 h 3107"/>
                  <a:gd name="T40" fmla="*/ 3861 w 5732"/>
                  <a:gd name="T41" fmla="*/ 2648 h 3107"/>
                  <a:gd name="T42" fmla="*/ 4125 w 5732"/>
                  <a:gd name="T43" fmla="*/ 2311 h 3107"/>
                  <a:gd name="T44" fmla="*/ 4369 w 5732"/>
                  <a:gd name="T45" fmla="*/ 2318 h 3107"/>
                  <a:gd name="T46" fmla="*/ 4554 w 5732"/>
                  <a:gd name="T47" fmla="*/ 2445 h 3107"/>
                  <a:gd name="T48" fmla="*/ 5015 w 5732"/>
                  <a:gd name="T49" fmla="*/ 2142 h 3107"/>
                  <a:gd name="T50" fmla="*/ 5404 w 5732"/>
                  <a:gd name="T51" fmla="*/ 2185 h 3107"/>
                  <a:gd name="T52" fmla="*/ 5732 w 5732"/>
                  <a:gd name="T53" fmla="*/ 2069 h 3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19" name="Freeform 7">
                <a:extLst>
                  <a:ext uri="{FF2B5EF4-FFF2-40B4-BE49-F238E27FC236}">
                    <a16:creationId xmlns:a16="http://schemas.microsoft.com/office/drawing/2014/main" id="{C51CF70F-4FC1-4272-B647-A6BD3DEE7377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>
                  <a:gd name="T0" fmla="*/ 240 w 5512"/>
                  <a:gd name="T1" fmla="*/ 0 h 2760"/>
                  <a:gd name="T2" fmla="*/ 0 w 5512"/>
                  <a:gd name="T3" fmla="*/ 336 h 2760"/>
                  <a:gd name="T4" fmla="*/ 82 w 5512"/>
                  <a:gd name="T5" fmla="*/ 821 h 2760"/>
                  <a:gd name="T6" fmla="*/ 243 w 5512"/>
                  <a:gd name="T7" fmla="*/ 873 h 2760"/>
                  <a:gd name="T8" fmla="*/ 473 w 5512"/>
                  <a:gd name="T9" fmla="*/ 1087 h 2760"/>
                  <a:gd name="T10" fmla="*/ 557 w 5512"/>
                  <a:gd name="T11" fmla="*/ 1441 h 2760"/>
                  <a:gd name="T12" fmla="*/ 839 w 5512"/>
                  <a:gd name="T13" fmla="*/ 1499 h 2760"/>
                  <a:gd name="T14" fmla="*/ 1258 w 5512"/>
                  <a:gd name="T15" fmla="*/ 1349 h 2760"/>
                  <a:gd name="T16" fmla="*/ 1307 w 5512"/>
                  <a:gd name="T17" fmla="*/ 1493 h 2760"/>
                  <a:gd name="T18" fmla="*/ 1621 w 5512"/>
                  <a:gd name="T19" fmla="*/ 1513 h 2760"/>
                  <a:gd name="T20" fmla="*/ 1862 w 5512"/>
                  <a:gd name="T21" fmla="*/ 1865 h 2760"/>
                  <a:gd name="T22" fmla="*/ 1668 w 5512"/>
                  <a:gd name="T23" fmla="*/ 2166 h 2760"/>
                  <a:gd name="T24" fmla="*/ 1308 w 5512"/>
                  <a:gd name="T25" fmla="*/ 2217 h 2760"/>
                  <a:gd name="T26" fmla="*/ 992 w 5512"/>
                  <a:gd name="T27" fmla="*/ 2172 h 2760"/>
                  <a:gd name="T28" fmla="*/ 903 w 5512"/>
                  <a:gd name="T29" fmla="*/ 2244 h 2760"/>
                  <a:gd name="T30" fmla="*/ 1008 w 5512"/>
                  <a:gd name="T31" fmla="*/ 2415 h 2760"/>
                  <a:gd name="T32" fmla="*/ 992 w 5512"/>
                  <a:gd name="T33" fmla="*/ 2538 h 2760"/>
                  <a:gd name="T34" fmla="*/ 1137 w 5512"/>
                  <a:gd name="T35" fmla="*/ 2760 h 2760"/>
                  <a:gd name="T36" fmla="*/ 1661 w 5512"/>
                  <a:gd name="T37" fmla="*/ 2623 h 2760"/>
                  <a:gd name="T38" fmla="*/ 1725 w 5512"/>
                  <a:gd name="T39" fmla="*/ 2492 h 2760"/>
                  <a:gd name="T40" fmla="*/ 1895 w 5512"/>
                  <a:gd name="T41" fmla="*/ 2551 h 2760"/>
                  <a:gd name="T42" fmla="*/ 2338 w 5512"/>
                  <a:gd name="T43" fmla="*/ 2448 h 2760"/>
                  <a:gd name="T44" fmla="*/ 2443 w 5512"/>
                  <a:gd name="T45" fmla="*/ 2714 h 2760"/>
                  <a:gd name="T46" fmla="*/ 2870 w 5512"/>
                  <a:gd name="T47" fmla="*/ 2541 h 2760"/>
                  <a:gd name="T48" fmla="*/ 3264 w 5512"/>
                  <a:gd name="T49" fmla="*/ 2591 h 2760"/>
                  <a:gd name="T50" fmla="*/ 3522 w 5512"/>
                  <a:gd name="T51" fmla="*/ 2427 h 2760"/>
                  <a:gd name="T52" fmla="*/ 3594 w 5512"/>
                  <a:gd name="T53" fmla="*/ 2081 h 2760"/>
                  <a:gd name="T54" fmla="*/ 4013 w 5512"/>
                  <a:gd name="T55" fmla="*/ 2087 h 2760"/>
                  <a:gd name="T56" fmla="*/ 4070 w 5512"/>
                  <a:gd name="T57" fmla="*/ 1924 h 2760"/>
                  <a:gd name="T58" fmla="*/ 4239 w 5512"/>
                  <a:gd name="T59" fmla="*/ 1931 h 2760"/>
                  <a:gd name="T60" fmla="*/ 4465 w 5512"/>
                  <a:gd name="T61" fmla="*/ 2094 h 2760"/>
                  <a:gd name="T62" fmla="*/ 4836 w 5512"/>
                  <a:gd name="T63" fmla="*/ 1814 h 2760"/>
                  <a:gd name="T64" fmla="*/ 5225 w 5512"/>
                  <a:gd name="T65" fmla="*/ 1785 h 2760"/>
                  <a:gd name="T66" fmla="*/ 5367 w 5512"/>
                  <a:gd name="T67" fmla="*/ 1571 h 2760"/>
                  <a:gd name="T68" fmla="*/ 5512 w 5512"/>
                  <a:gd name="T69" fmla="*/ 1585 h 2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20" name="Freeform 8">
                <a:extLst>
                  <a:ext uri="{FF2B5EF4-FFF2-40B4-BE49-F238E27FC236}">
                    <a16:creationId xmlns:a16="http://schemas.microsoft.com/office/drawing/2014/main" id="{76B55387-562A-4981-8C7F-25E1F0D5EB72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>
                  <a:gd name="T0" fmla="*/ 139 w 790"/>
                  <a:gd name="T1" fmla="*/ 0 h 1189"/>
                  <a:gd name="T2" fmla="*/ 210 w 790"/>
                  <a:gd name="T3" fmla="*/ 233 h 1189"/>
                  <a:gd name="T4" fmla="*/ 159 w 790"/>
                  <a:gd name="T5" fmla="*/ 643 h 1189"/>
                  <a:gd name="T6" fmla="*/ 454 w 790"/>
                  <a:gd name="T7" fmla="*/ 771 h 1189"/>
                  <a:gd name="T8" fmla="*/ 605 w 790"/>
                  <a:gd name="T9" fmla="*/ 1046 h 1189"/>
                  <a:gd name="T10" fmla="*/ 790 w 790"/>
                  <a:gd name="T11" fmla="*/ 1189 h 1189"/>
                  <a:gd name="T12" fmla="*/ 540 w 790"/>
                  <a:gd name="T13" fmla="*/ 1111 h 1189"/>
                  <a:gd name="T14" fmla="*/ 363 w 790"/>
                  <a:gd name="T15" fmla="*/ 883 h 1189"/>
                  <a:gd name="T16" fmla="*/ 139 w 790"/>
                  <a:gd name="T17" fmla="*/ 852 h 1189"/>
                  <a:gd name="T18" fmla="*/ 0 w 790"/>
                  <a:gd name="T19" fmla="*/ 499 h 1189"/>
                  <a:gd name="T20" fmla="*/ 48 w 790"/>
                  <a:gd name="T21" fmla="*/ 209 h 1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21" name="Freeform 9">
                <a:extLst>
                  <a:ext uri="{FF2B5EF4-FFF2-40B4-BE49-F238E27FC236}">
                    <a16:creationId xmlns:a16="http://schemas.microsoft.com/office/drawing/2014/main" id="{F54EF760-E9AF-4EA7-A26A-8202674E3B90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>
                  <a:gd name="T0" fmla="*/ 0 w 579"/>
                  <a:gd name="T1" fmla="*/ 0 h 1117"/>
                  <a:gd name="T2" fmla="*/ 128 w 579"/>
                  <a:gd name="T3" fmla="*/ 328 h 1117"/>
                  <a:gd name="T4" fmla="*/ 9 w 579"/>
                  <a:gd name="T5" fmla="*/ 659 h 1117"/>
                  <a:gd name="T6" fmla="*/ 40 w 579"/>
                  <a:gd name="T7" fmla="*/ 763 h 1117"/>
                  <a:gd name="T8" fmla="*/ 234 w 579"/>
                  <a:gd name="T9" fmla="*/ 739 h 1117"/>
                  <a:gd name="T10" fmla="*/ 344 w 579"/>
                  <a:gd name="T11" fmla="*/ 1055 h 1117"/>
                  <a:gd name="T12" fmla="*/ 579 w 579"/>
                  <a:gd name="T13" fmla="*/ 1117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22" name="Freeform 10">
                <a:extLst>
                  <a:ext uri="{FF2B5EF4-FFF2-40B4-BE49-F238E27FC236}">
                    <a16:creationId xmlns:a16="http://schemas.microsoft.com/office/drawing/2014/main" id="{37A10123-93F7-45BD-9F2F-426868C624D7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>
                  <a:gd name="T0" fmla="*/ 1118 w 2471"/>
                  <a:gd name="T1" fmla="*/ 0 h 2396"/>
                  <a:gd name="T2" fmla="*/ 1179 w 2471"/>
                  <a:gd name="T3" fmla="*/ 225 h 2396"/>
                  <a:gd name="T4" fmla="*/ 1393 w 2471"/>
                  <a:gd name="T5" fmla="*/ 339 h 2396"/>
                  <a:gd name="T6" fmla="*/ 1404 w 2471"/>
                  <a:gd name="T7" fmla="*/ 548 h 2396"/>
                  <a:gd name="T8" fmla="*/ 1342 w 2471"/>
                  <a:gd name="T9" fmla="*/ 732 h 2396"/>
                  <a:gd name="T10" fmla="*/ 1434 w 2471"/>
                  <a:gd name="T11" fmla="*/ 925 h 2396"/>
                  <a:gd name="T12" fmla="*/ 1455 w 2471"/>
                  <a:gd name="T13" fmla="*/ 1109 h 2396"/>
                  <a:gd name="T14" fmla="*/ 1311 w 2471"/>
                  <a:gd name="T15" fmla="*/ 1142 h 2396"/>
                  <a:gd name="T16" fmla="*/ 926 w 2471"/>
                  <a:gd name="T17" fmla="*/ 1384 h 2396"/>
                  <a:gd name="T18" fmla="*/ 975 w 2471"/>
                  <a:gd name="T19" fmla="*/ 1456 h 2396"/>
                  <a:gd name="T20" fmla="*/ 956 w 2471"/>
                  <a:gd name="T21" fmla="*/ 1624 h 2396"/>
                  <a:gd name="T22" fmla="*/ 782 w 2471"/>
                  <a:gd name="T23" fmla="*/ 1817 h 2396"/>
                  <a:gd name="T24" fmla="*/ 539 w 2471"/>
                  <a:gd name="T25" fmla="*/ 1978 h 2396"/>
                  <a:gd name="T26" fmla="*/ 152 w 2471"/>
                  <a:gd name="T27" fmla="*/ 2026 h 2396"/>
                  <a:gd name="T28" fmla="*/ 19 w 2471"/>
                  <a:gd name="T29" fmla="*/ 2251 h 2396"/>
                  <a:gd name="T30" fmla="*/ 0 w 2471"/>
                  <a:gd name="T31" fmla="*/ 2396 h 2396"/>
                  <a:gd name="T32" fmla="*/ 213 w 2471"/>
                  <a:gd name="T33" fmla="*/ 2179 h 2396"/>
                  <a:gd name="T34" fmla="*/ 629 w 2471"/>
                  <a:gd name="T35" fmla="*/ 2090 h 2396"/>
                  <a:gd name="T36" fmla="*/ 894 w 2471"/>
                  <a:gd name="T37" fmla="*/ 1906 h 2396"/>
                  <a:gd name="T38" fmla="*/ 1230 w 2471"/>
                  <a:gd name="T39" fmla="*/ 1986 h 2396"/>
                  <a:gd name="T40" fmla="*/ 1668 w 2471"/>
                  <a:gd name="T41" fmla="*/ 1906 h 2396"/>
                  <a:gd name="T42" fmla="*/ 1983 w 2471"/>
                  <a:gd name="T43" fmla="*/ 1745 h 2396"/>
                  <a:gd name="T44" fmla="*/ 2014 w 2471"/>
                  <a:gd name="T45" fmla="*/ 1600 h 2396"/>
                  <a:gd name="T46" fmla="*/ 2237 w 2471"/>
                  <a:gd name="T47" fmla="*/ 1496 h 2396"/>
                  <a:gd name="T48" fmla="*/ 2359 w 2471"/>
                  <a:gd name="T49" fmla="*/ 1552 h 2396"/>
                  <a:gd name="T50" fmla="*/ 2471 w 2471"/>
                  <a:gd name="T51" fmla="*/ 1479 h 2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23" name="Freeform 11">
                <a:extLst>
                  <a:ext uri="{FF2B5EF4-FFF2-40B4-BE49-F238E27FC236}">
                    <a16:creationId xmlns:a16="http://schemas.microsoft.com/office/drawing/2014/main" id="{6B88D32C-213E-4BD2-AB57-764A2A8F1C90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>
                  <a:gd name="T0" fmla="*/ 620 w 1399"/>
                  <a:gd name="T1" fmla="*/ 155 h 1349"/>
                  <a:gd name="T2" fmla="*/ 421 w 1399"/>
                  <a:gd name="T3" fmla="*/ 155 h 1349"/>
                  <a:gd name="T4" fmla="*/ 205 w 1399"/>
                  <a:gd name="T5" fmla="*/ 507 h 1349"/>
                  <a:gd name="T6" fmla="*/ 0 w 1399"/>
                  <a:gd name="T7" fmla="*/ 673 h 1349"/>
                  <a:gd name="T8" fmla="*/ 487 w 1399"/>
                  <a:gd name="T9" fmla="*/ 783 h 1349"/>
                  <a:gd name="T10" fmla="*/ 425 w 1399"/>
                  <a:gd name="T11" fmla="*/ 1009 h 1349"/>
                  <a:gd name="T12" fmla="*/ 617 w 1399"/>
                  <a:gd name="T13" fmla="*/ 1086 h 1349"/>
                  <a:gd name="T14" fmla="*/ 498 w 1399"/>
                  <a:gd name="T15" fmla="*/ 1349 h 1349"/>
                  <a:gd name="T16" fmla="*/ 961 w 1399"/>
                  <a:gd name="T17" fmla="*/ 1035 h 1349"/>
                  <a:gd name="T18" fmla="*/ 926 w 1399"/>
                  <a:gd name="T19" fmla="*/ 776 h 1349"/>
                  <a:gd name="T20" fmla="*/ 1181 w 1399"/>
                  <a:gd name="T21" fmla="*/ 749 h 1349"/>
                  <a:gd name="T22" fmla="*/ 1399 w 1399"/>
                  <a:gd name="T23" fmla="*/ 601 h 1349"/>
                  <a:gd name="T24" fmla="*/ 1315 w 1399"/>
                  <a:gd name="T25" fmla="*/ 416 h 1349"/>
                  <a:gd name="T26" fmla="*/ 1341 w 1399"/>
                  <a:gd name="T27" fmla="*/ 196 h 1349"/>
                  <a:gd name="T28" fmla="*/ 1171 w 1399"/>
                  <a:gd name="T29" fmla="*/ 164 h 1349"/>
                  <a:gd name="T30" fmla="*/ 928 w 1399"/>
                  <a:gd name="T31" fmla="*/ 0 h 1349"/>
                  <a:gd name="T32" fmla="*/ 620 w 1399"/>
                  <a:gd name="T33" fmla="*/ 155 h 1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24" name="Freeform 12">
                <a:extLst>
                  <a:ext uri="{FF2B5EF4-FFF2-40B4-BE49-F238E27FC236}">
                    <a16:creationId xmlns:a16="http://schemas.microsoft.com/office/drawing/2014/main" id="{9E22C38A-B603-4EA7-B189-2443D97A0151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>
                  <a:gd name="T0" fmla="*/ 719 w 1256"/>
                  <a:gd name="T1" fmla="*/ 183 h 810"/>
                  <a:gd name="T2" fmla="*/ 760 w 1256"/>
                  <a:gd name="T3" fmla="*/ 33 h 810"/>
                  <a:gd name="T4" fmla="*/ 884 w 1256"/>
                  <a:gd name="T5" fmla="*/ 0 h 810"/>
                  <a:gd name="T6" fmla="*/ 983 w 1256"/>
                  <a:gd name="T7" fmla="*/ 78 h 810"/>
                  <a:gd name="T8" fmla="*/ 1082 w 1256"/>
                  <a:gd name="T9" fmla="*/ 248 h 810"/>
                  <a:gd name="T10" fmla="*/ 1256 w 1256"/>
                  <a:gd name="T11" fmla="*/ 229 h 810"/>
                  <a:gd name="T12" fmla="*/ 1248 w 1256"/>
                  <a:gd name="T13" fmla="*/ 359 h 810"/>
                  <a:gd name="T14" fmla="*/ 1016 w 1256"/>
                  <a:gd name="T15" fmla="*/ 431 h 810"/>
                  <a:gd name="T16" fmla="*/ 879 w 1256"/>
                  <a:gd name="T17" fmla="*/ 417 h 810"/>
                  <a:gd name="T18" fmla="*/ 719 w 1256"/>
                  <a:gd name="T19" fmla="*/ 481 h 810"/>
                  <a:gd name="T20" fmla="*/ 591 w 1256"/>
                  <a:gd name="T21" fmla="*/ 633 h 810"/>
                  <a:gd name="T22" fmla="*/ 423 w 1256"/>
                  <a:gd name="T23" fmla="*/ 537 h 810"/>
                  <a:gd name="T24" fmla="*/ 256 w 1256"/>
                  <a:gd name="T25" fmla="*/ 810 h 810"/>
                  <a:gd name="T26" fmla="*/ 66 w 1256"/>
                  <a:gd name="T27" fmla="*/ 764 h 810"/>
                  <a:gd name="T28" fmla="*/ 0 w 1256"/>
                  <a:gd name="T29" fmla="*/ 601 h 810"/>
                  <a:gd name="T30" fmla="*/ 157 w 1256"/>
                  <a:gd name="T31" fmla="*/ 483 h 810"/>
                  <a:gd name="T32" fmla="*/ 248 w 1256"/>
                  <a:gd name="T33" fmla="*/ 281 h 810"/>
                  <a:gd name="T34" fmla="*/ 438 w 1256"/>
                  <a:gd name="T35" fmla="*/ 150 h 810"/>
                  <a:gd name="T36" fmla="*/ 719 w 1256"/>
                  <a:gd name="T37" fmla="*/ 189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25" name="Freeform 13">
                <a:extLst>
                  <a:ext uri="{FF2B5EF4-FFF2-40B4-BE49-F238E27FC236}">
                    <a16:creationId xmlns:a16="http://schemas.microsoft.com/office/drawing/2014/main" id="{D42071BE-6431-4EEC-AFC8-7BB354F9BF4F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>
                  <a:gd name="T0" fmla="*/ 2838 w 2848"/>
                  <a:gd name="T1" fmla="*/ 16 h 788"/>
                  <a:gd name="T2" fmla="*/ 2493 w 2848"/>
                  <a:gd name="T3" fmla="*/ 0 h 788"/>
                  <a:gd name="T4" fmla="*/ 2278 w 2848"/>
                  <a:gd name="T5" fmla="*/ 81 h 788"/>
                  <a:gd name="T6" fmla="*/ 1936 w 2848"/>
                  <a:gd name="T7" fmla="*/ 44 h 788"/>
                  <a:gd name="T8" fmla="*/ 1739 w 2848"/>
                  <a:gd name="T9" fmla="*/ 354 h 788"/>
                  <a:gd name="T10" fmla="*/ 1600 w 2848"/>
                  <a:gd name="T11" fmla="*/ 212 h 788"/>
                  <a:gd name="T12" fmla="*/ 1352 w 2848"/>
                  <a:gd name="T13" fmla="*/ 308 h 788"/>
                  <a:gd name="T14" fmla="*/ 1445 w 2848"/>
                  <a:gd name="T15" fmla="*/ 515 h 788"/>
                  <a:gd name="T16" fmla="*/ 1072 w 2848"/>
                  <a:gd name="T17" fmla="*/ 412 h 788"/>
                  <a:gd name="T18" fmla="*/ 888 w 2848"/>
                  <a:gd name="T19" fmla="*/ 540 h 788"/>
                  <a:gd name="T20" fmla="*/ 0 w 2848"/>
                  <a:gd name="T21" fmla="*/ 660 h 788"/>
                  <a:gd name="T22" fmla="*/ 288 w 2848"/>
                  <a:gd name="T23" fmla="*/ 788 h 788"/>
                  <a:gd name="T24" fmla="*/ 1040 w 2848"/>
                  <a:gd name="T25" fmla="*/ 676 h 788"/>
                  <a:gd name="T26" fmla="*/ 1272 w 2848"/>
                  <a:gd name="T27" fmla="*/ 748 h 788"/>
                  <a:gd name="T28" fmla="*/ 2096 w 2848"/>
                  <a:gd name="T29" fmla="*/ 691 h 788"/>
                  <a:gd name="T30" fmla="*/ 2320 w 2848"/>
                  <a:gd name="T31" fmla="*/ 748 h 788"/>
                  <a:gd name="T32" fmla="*/ 2456 w 2848"/>
                  <a:gd name="T33" fmla="*/ 596 h 788"/>
                  <a:gd name="T34" fmla="*/ 2712 w 2848"/>
                  <a:gd name="T35" fmla="*/ 716 h 788"/>
                  <a:gd name="T36" fmla="*/ 2716 w 2848"/>
                  <a:gd name="T37" fmla="*/ 339 h 788"/>
                  <a:gd name="T38" fmla="*/ 2848 w 2848"/>
                  <a:gd name="T39" fmla="*/ 258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26" name="Freeform 14">
                <a:extLst>
                  <a:ext uri="{FF2B5EF4-FFF2-40B4-BE49-F238E27FC236}">
                    <a16:creationId xmlns:a16="http://schemas.microsoft.com/office/drawing/2014/main" id="{F3881443-6B10-449C-97A6-841AA1F0C878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>
                  <a:gd name="T0" fmla="*/ 0 w 319"/>
                  <a:gd name="T1" fmla="*/ 0 h 854"/>
                  <a:gd name="T2" fmla="*/ 106 w 319"/>
                  <a:gd name="T3" fmla="*/ 313 h 854"/>
                  <a:gd name="T4" fmla="*/ 106 w 319"/>
                  <a:gd name="T5" fmla="*/ 634 h 854"/>
                  <a:gd name="T6" fmla="*/ 268 w 319"/>
                  <a:gd name="T7" fmla="*/ 854 h 854"/>
                  <a:gd name="T8" fmla="*/ 278 w 319"/>
                  <a:gd name="T9" fmla="*/ 577 h 854"/>
                  <a:gd name="T10" fmla="*/ 238 w 319"/>
                  <a:gd name="T11" fmla="*/ 400 h 854"/>
                  <a:gd name="T12" fmla="*/ 319 w 319"/>
                  <a:gd name="T13" fmla="*/ 240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27" name="Freeform 15">
                <a:extLst>
                  <a:ext uri="{FF2B5EF4-FFF2-40B4-BE49-F238E27FC236}">
                    <a16:creationId xmlns:a16="http://schemas.microsoft.com/office/drawing/2014/main" id="{E926C2D3-3BEC-440D-B9A6-6E6397EC0312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>
                  <a:gd name="T0" fmla="*/ 504 w 646"/>
                  <a:gd name="T1" fmla="*/ 0 h 392"/>
                  <a:gd name="T2" fmla="*/ 320 w 646"/>
                  <a:gd name="T3" fmla="*/ 61 h 392"/>
                  <a:gd name="T4" fmla="*/ 238 w 646"/>
                  <a:gd name="T5" fmla="*/ 109 h 392"/>
                  <a:gd name="T6" fmla="*/ 144 w 646"/>
                  <a:gd name="T7" fmla="*/ 216 h 392"/>
                  <a:gd name="T8" fmla="*/ 0 w 646"/>
                  <a:gd name="T9" fmla="*/ 392 h 392"/>
                  <a:gd name="T10" fmla="*/ 360 w 646"/>
                  <a:gd name="T11" fmla="*/ 263 h 392"/>
                  <a:gd name="T12" fmla="*/ 432 w 646"/>
                  <a:gd name="T13" fmla="*/ 182 h 392"/>
                  <a:gd name="T14" fmla="*/ 646 w 646"/>
                  <a:gd name="T15" fmla="*/ 142 h 392"/>
                  <a:gd name="T16" fmla="*/ 504 w 646"/>
                  <a:gd name="T17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28" name="Freeform 16">
                <a:extLst>
                  <a:ext uri="{FF2B5EF4-FFF2-40B4-BE49-F238E27FC236}">
                    <a16:creationId xmlns:a16="http://schemas.microsoft.com/office/drawing/2014/main" id="{7E308207-F02C-4DA0-83F9-85A8DF8B8B1D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>
                  <a:gd name="T0" fmla="*/ 0 w 2736"/>
                  <a:gd name="T1" fmla="*/ 0 h 1920"/>
                  <a:gd name="T2" fmla="*/ 96 w 2736"/>
                  <a:gd name="T3" fmla="*/ 336 h 1920"/>
                  <a:gd name="T4" fmla="*/ 384 w 2736"/>
                  <a:gd name="T5" fmla="*/ 384 h 1920"/>
                  <a:gd name="T6" fmla="*/ 576 w 2736"/>
                  <a:gd name="T7" fmla="*/ 720 h 1920"/>
                  <a:gd name="T8" fmla="*/ 528 w 2736"/>
                  <a:gd name="T9" fmla="*/ 960 h 1920"/>
                  <a:gd name="T10" fmla="*/ 672 w 2736"/>
                  <a:gd name="T11" fmla="*/ 1104 h 1920"/>
                  <a:gd name="T12" fmla="*/ 576 w 2736"/>
                  <a:gd name="T13" fmla="*/ 1392 h 1920"/>
                  <a:gd name="T14" fmla="*/ 624 w 2736"/>
                  <a:gd name="T15" fmla="*/ 1632 h 1920"/>
                  <a:gd name="T16" fmla="*/ 1488 w 2736"/>
                  <a:gd name="T17" fmla="*/ 1872 h 1920"/>
                  <a:gd name="T18" fmla="*/ 1680 w 2736"/>
                  <a:gd name="T19" fmla="*/ 1728 h 1920"/>
                  <a:gd name="T20" fmla="*/ 2208 w 2736"/>
                  <a:gd name="T21" fmla="*/ 1728 h 1920"/>
                  <a:gd name="T22" fmla="*/ 2304 w 2736"/>
                  <a:gd name="T23" fmla="*/ 1632 h 1920"/>
                  <a:gd name="T24" fmla="*/ 2736 w 2736"/>
                  <a:gd name="T25" fmla="*/ 1872 h 1920"/>
                  <a:gd name="T26" fmla="*/ 2640 w 2736"/>
                  <a:gd name="T27" fmla="*/ 1920 h 1920"/>
                  <a:gd name="T28" fmla="*/ 2304 w 2736"/>
                  <a:gd name="T29" fmla="*/ 1824 h 1920"/>
                  <a:gd name="T30" fmla="*/ 2160 w 2736"/>
                  <a:gd name="T31" fmla="*/ 1872 h 1920"/>
                  <a:gd name="T32" fmla="*/ 1632 w 2736"/>
                  <a:gd name="T33" fmla="*/ 1920 h 1920"/>
                  <a:gd name="T34" fmla="*/ 1440 w 2736"/>
                  <a:gd name="T35" fmla="*/ 1920 h 1920"/>
                  <a:gd name="T36" fmla="*/ 480 w 2736"/>
                  <a:gd name="T37" fmla="*/ 1824 h 1920"/>
                  <a:gd name="T38" fmla="*/ 192 w 2736"/>
                  <a:gd name="T39" fmla="*/ 1872 h 1920"/>
                  <a:gd name="T40" fmla="*/ 96 w 2736"/>
                  <a:gd name="T41" fmla="*/ 1680 h 1920"/>
                  <a:gd name="T42" fmla="*/ 288 w 2736"/>
                  <a:gd name="T43" fmla="*/ 1440 h 1920"/>
                  <a:gd name="T44" fmla="*/ 336 w 2736"/>
                  <a:gd name="T45" fmla="*/ 1104 h 1920"/>
                  <a:gd name="T46" fmla="*/ 144 w 2736"/>
                  <a:gd name="T47" fmla="*/ 864 h 1920"/>
                  <a:gd name="T48" fmla="*/ 240 w 2736"/>
                  <a:gd name="T49" fmla="*/ 624 h 1920"/>
                  <a:gd name="T50" fmla="*/ 48 w 2736"/>
                  <a:gd name="T51" fmla="*/ 528 h 1920"/>
                  <a:gd name="T52" fmla="*/ 0 w 2736"/>
                  <a:gd name="T53" fmla="*/ 0 h 1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chemeClr val="bg2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8929" name="Group 17">
              <a:extLst>
                <a:ext uri="{FF2B5EF4-FFF2-40B4-BE49-F238E27FC236}">
                  <a16:creationId xmlns:a16="http://schemas.microsoft.com/office/drawing/2014/main" id="{8B8D82AA-847C-4325-918C-D2AEC062B112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38930" name="Rectangle 18">
                <a:extLst>
                  <a:ext uri="{FF2B5EF4-FFF2-40B4-BE49-F238E27FC236}">
                    <a16:creationId xmlns:a16="http://schemas.microsoft.com/office/drawing/2014/main" id="{E62EB97C-5A35-4D20-B020-B5F84210DB3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6798887">
                <a:off x="62" y="388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31" name="Rectangle 19">
                <a:extLst>
                  <a:ext uri="{FF2B5EF4-FFF2-40B4-BE49-F238E27FC236}">
                    <a16:creationId xmlns:a16="http://schemas.microsoft.com/office/drawing/2014/main" id="{02F4281D-1BE9-4726-8F7C-9D6DEB32DC3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32" name="Rectangle 20">
                <a:extLst>
                  <a:ext uri="{FF2B5EF4-FFF2-40B4-BE49-F238E27FC236}">
                    <a16:creationId xmlns:a16="http://schemas.microsoft.com/office/drawing/2014/main" id="{A6F87074-C932-4C35-80EA-4CEDB10258F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6798887">
                <a:off x="6" y="387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33" name="Rectangle 21">
                <a:extLst>
                  <a:ext uri="{FF2B5EF4-FFF2-40B4-BE49-F238E27FC236}">
                    <a16:creationId xmlns:a16="http://schemas.microsoft.com/office/drawing/2014/main" id="{B057B1A8-F437-4B44-8844-2BFD55CF703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34" name="Rectangle 22">
                <a:extLst>
                  <a:ext uri="{FF2B5EF4-FFF2-40B4-BE49-F238E27FC236}">
                    <a16:creationId xmlns:a16="http://schemas.microsoft.com/office/drawing/2014/main" id="{D0CD92DB-10FD-4571-ACFD-194B258F18B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5999912">
                <a:off x="182" y="388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35" name="Rectangle 23">
                <a:extLst>
                  <a:ext uri="{FF2B5EF4-FFF2-40B4-BE49-F238E27FC236}">
                    <a16:creationId xmlns:a16="http://schemas.microsoft.com/office/drawing/2014/main" id="{5A2F30A2-9F3A-48B9-964F-CCA6AB9D255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6250138">
                <a:off x="15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36" name="Rectangle 24">
                <a:extLst>
                  <a:ext uri="{FF2B5EF4-FFF2-40B4-BE49-F238E27FC236}">
                    <a16:creationId xmlns:a16="http://schemas.microsoft.com/office/drawing/2014/main" id="{66448AB3-5DEA-470F-A8A8-3D863254384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37" name="Rectangle 25">
                <a:extLst>
                  <a:ext uri="{FF2B5EF4-FFF2-40B4-BE49-F238E27FC236}">
                    <a16:creationId xmlns:a16="http://schemas.microsoft.com/office/drawing/2014/main" id="{9BF19C35-ECD9-4A07-9EB9-8392E94F6AD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38" name="Rectangle 26">
                <a:extLst>
                  <a:ext uri="{FF2B5EF4-FFF2-40B4-BE49-F238E27FC236}">
                    <a16:creationId xmlns:a16="http://schemas.microsoft.com/office/drawing/2014/main" id="{356A96D4-E715-42A1-BF5A-1D2093885AB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5380717">
                <a:off x="332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39" name="Rectangle 27">
                <a:extLst>
                  <a:ext uri="{FF2B5EF4-FFF2-40B4-BE49-F238E27FC236}">
                    <a16:creationId xmlns:a16="http://schemas.microsoft.com/office/drawing/2014/main" id="{4C34391C-0192-4500-82A9-3E9F60BB544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5583200">
                <a:off x="302" y="387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0" name="Rectangle 28">
                <a:extLst>
                  <a:ext uri="{FF2B5EF4-FFF2-40B4-BE49-F238E27FC236}">
                    <a16:creationId xmlns:a16="http://schemas.microsoft.com/office/drawing/2014/main" id="{6BE7335E-80C4-4710-A2E5-3D460B86283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5737625">
                <a:off x="270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1" name="Rectangle 29">
                <a:extLst>
                  <a:ext uri="{FF2B5EF4-FFF2-40B4-BE49-F238E27FC236}">
                    <a16:creationId xmlns:a16="http://schemas.microsoft.com/office/drawing/2014/main" id="{393990DB-3E2A-4EEB-9F38-F121C99A51B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4715477">
                <a:off x="516" y="382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2" name="Rectangle 30">
                <a:extLst>
                  <a:ext uri="{FF2B5EF4-FFF2-40B4-BE49-F238E27FC236}">
                    <a16:creationId xmlns:a16="http://schemas.microsoft.com/office/drawing/2014/main" id="{B333DDBA-9A85-4DB6-A68E-25E5C385363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3" name="Rectangle 31">
                <a:extLst>
                  <a:ext uri="{FF2B5EF4-FFF2-40B4-BE49-F238E27FC236}">
                    <a16:creationId xmlns:a16="http://schemas.microsoft.com/office/drawing/2014/main" id="{DAC2ED61-FA34-44B2-96AC-5AB5078B63B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4" name="Rectangle 32">
                <a:extLst>
                  <a:ext uri="{FF2B5EF4-FFF2-40B4-BE49-F238E27FC236}">
                    <a16:creationId xmlns:a16="http://schemas.microsoft.com/office/drawing/2014/main" id="{E92FEA96-16CC-408F-B07F-942F85A04D5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5041352">
                <a:off x="426" y="385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5" name="Rectangle 33">
                <a:extLst>
                  <a:ext uri="{FF2B5EF4-FFF2-40B4-BE49-F238E27FC236}">
                    <a16:creationId xmlns:a16="http://schemas.microsoft.com/office/drawing/2014/main" id="{C958AE35-1A10-46F8-A60E-165874BE8EC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6" name="Rectangle 34">
                <a:extLst>
                  <a:ext uri="{FF2B5EF4-FFF2-40B4-BE49-F238E27FC236}">
                    <a16:creationId xmlns:a16="http://schemas.microsoft.com/office/drawing/2014/main" id="{CB586033-BA4C-4849-AE6C-5272C88652F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7" name="Rectangle 35">
                <a:extLst>
                  <a:ext uri="{FF2B5EF4-FFF2-40B4-BE49-F238E27FC236}">
                    <a16:creationId xmlns:a16="http://schemas.microsoft.com/office/drawing/2014/main" id="{85329C08-897D-405D-9822-FAF273972AF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4104184">
                <a:off x="605" y="37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8" name="Rectangle 36">
                <a:extLst>
                  <a:ext uri="{FF2B5EF4-FFF2-40B4-BE49-F238E27FC236}">
                    <a16:creationId xmlns:a16="http://schemas.microsoft.com/office/drawing/2014/main" id="{08A3BC2C-58B0-4F28-B8E3-544A7E0BED4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9" name="Rectangle 37">
                <a:extLst>
                  <a:ext uri="{FF2B5EF4-FFF2-40B4-BE49-F238E27FC236}">
                    <a16:creationId xmlns:a16="http://schemas.microsoft.com/office/drawing/2014/main" id="{7EFBF5AE-5E43-4C12-9B38-5712B097C4B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3368036">
                <a:off x="799" y="368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50" name="Rectangle 38">
                <a:extLst>
                  <a:ext uri="{FF2B5EF4-FFF2-40B4-BE49-F238E27FC236}">
                    <a16:creationId xmlns:a16="http://schemas.microsoft.com/office/drawing/2014/main" id="{ABBC916D-5C9D-4799-B451-DB1D39D30C8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51" name="Rectangle 39">
                <a:extLst>
                  <a:ext uri="{FF2B5EF4-FFF2-40B4-BE49-F238E27FC236}">
                    <a16:creationId xmlns:a16="http://schemas.microsoft.com/office/drawing/2014/main" id="{223FB341-E48A-4AA7-8671-DAB54618E0B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3368036">
                <a:off x="745" y="37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52" name="Rectangle 40">
                <a:extLst>
                  <a:ext uri="{FF2B5EF4-FFF2-40B4-BE49-F238E27FC236}">
                    <a16:creationId xmlns:a16="http://schemas.microsoft.com/office/drawing/2014/main" id="{242976C9-FD5F-4F91-B50C-AF14A61257D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53" name="Rectangle 41">
                <a:extLst>
                  <a:ext uri="{FF2B5EF4-FFF2-40B4-BE49-F238E27FC236}">
                    <a16:creationId xmlns:a16="http://schemas.microsoft.com/office/drawing/2014/main" id="{A7E132A8-87D4-4D2D-9BBE-FA28B8E9F68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54" name="Rectangle 42">
                <a:extLst>
                  <a:ext uri="{FF2B5EF4-FFF2-40B4-BE49-F238E27FC236}">
                    <a16:creationId xmlns:a16="http://schemas.microsoft.com/office/drawing/2014/main" id="{7E07BF79-BF0D-4397-8F45-A47AB8BDB3D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55" name="Rectangle 43">
                <a:extLst>
                  <a:ext uri="{FF2B5EF4-FFF2-40B4-BE49-F238E27FC236}">
                    <a16:creationId xmlns:a16="http://schemas.microsoft.com/office/drawing/2014/main" id="{22F963E9-2A89-4711-9699-945B1D7937A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56" name="Rectangle 44">
                <a:extLst>
                  <a:ext uri="{FF2B5EF4-FFF2-40B4-BE49-F238E27FC236}">
                    <a16:creationId xmlns:a16="http://schemas.microsoft.com/office/drawing/2014/main" id="{7D4C7FB6-3890-4ECE-BD15-46B4786D523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57" name="Rectangle 45">
                <a:extLst>
                  <a:ext uri="{FF2B5EF4-FFF2-40B4-BE49-F238E27FC236}">
                    <a16:creationId xmlns:a16="http://schemas.microsoft.com/office/drawing/2014/main" id="{C6626319-70D4-4291-ACAF-4E7A13B4086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58" name="Rectangle 46">
                <a:extLst>
                  <a:ext uri="{FF2B5EF4-FFF2-40B4-BE49-F238E27FC236}">
                    <a16:creationId xmlns:a16="http://schemas.microsoft.com/office/drawing/2014/main" id="{B51E2711-FD2D-4637-A830-0B3951BFFF3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59" name="Rectangle 47">
                <a:extLst>
                  <a:ext uri="{FF2B5EF4-FFF2-40B4-BE49-F238E27FC236}">
                    <a16:creationId xmlns:a16="http://schemas.microsoft.com/office/drawing/2014/main" id="{87CBD025-FA90-46DD-998C-85C2F3B0683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60" name="Rectangle 48">
                <a:extLst>
                  <a:ext uri="{FF2B5EF4-FFF2-40B4-BE49-F238E27FC236}">
                    <a16:creationId xmlns:a16="http://schemas.microsoft.com/office/drawing/2014/main" id="{E0BFEEBF-1A66-4DE4-84B0-1AE46544D35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61" name="Rectangle 49">
                <a:extLst>
                  <a:ext uri="{FF2B5EF4-FFF2-40B4-BE49-F238E27FC236}">
                    <a16:creationId xmlns:a16="http://schemas.microsoft.com/office/drawing/2014/main" id="{72495865-C85B-4897-82F3-72A7BC0B451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62" name="Rectangle 50">
                <a:extLst>
                  <a:ext uri="{FF2B5EF4-FFF2-40B4-BE49-F238E27FC236}">
                    <a16:creationId xmlns:a16="http://schemas.microsoft.com/office/drawing/2014/main" id="{139EBE7E-9E1A-4EFF-A615-2E453E97685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63" name="Rectangle 51">
                <a:extLst>
                  <a:ext uri="{FF2B5EF4-FFF2-40B4-BE49-F238E27FC236}">
                    <a16:creationId xmlns:a16="http://schemas.microsoft.com/office/drawing/2014/main" id="{FB896E08-FE3A-40A9-9DF2-557E23977C5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64" name="Rectangle 52">
                <a:extLst>
                  <a:ext uri="{FF2B5EF4-FFF2-40B4-BE49-F238E27FC236}">
                    <a16:creationId xmlns:a16="http://schemas.microsoft.com/office/drawing/2014/main" id="{ED1438BF-9905-434A-A432-9B03AB9DDDE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65" name="Rectangle 53">
                <a:extLst>
                  <a:ext uri="{FF2B5EF4-FFF2-40B4-BE49-F238E27FC236}">
                    <a16:creationId xmlns:a16="http://schemas.microsoft.com/office/drawing/2014/main" id="{93710374-4046-4E61-BA3A-7AE62FA3F1B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66" name="Rectangle 54">
                <a:extLst>
                  <a:ext uri="{FF2B5EF4-FFF2-40B4-BE49-F238E27FC236}">
                    <a16:creationId xmlns:a16="http://schemas.microsoft.com/office/drawing/2014/main" id="{9C850463-171F-47B1-B108-45170328674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67" name="Rectangle 55">
                <a:extLst>
                  <a:ext uri="{FF2B5EF4-FFF2-40B4-BE49-F238E27FC236}">
                    <a16:creationId xmlns:a16="http://schemas.microsoft.com/office/drawing/2014/main" id="{5051C7BD-55C4-4927-8C70-0B639B03251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68" name="Rectangle 56">
                <a:extLst>
                  <a:ext uri="{FF2B5EF4-FFF2-40B4-BE49-F238E27FC236}">
                    <a16:creationId xmlns:a16="http://schemas.microsoft.com/office/drawing/2014/main" id="{3802C01D-A11F-48F9-992A-704043DCEA7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69" name="Rectangle 57">
                <a:extLst>
                  <a:ext uri="{FF2B5EF4-FFF2-40B4-BE49-F238E27FC236}">
                    <a16:creationId xmlns:a16="http://schemas.microsoft.com/office/drawing/2014/main" id="{F3D2DA99-1A03-47CF-BD52-2FD12B3F9E6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70" name="Rectangle 58">
                <a:extLst>
                  <a:ext uri="{FF2B5EF4-FFF2-40B4-BE49-F238E27FC236}">
                    <a16:creationId xmlns:a16="http://schemas.microsoft.com/office/drawing/2014/main" id="{D7FCCADB-D2A3-4E5E-93F0-A23F1B970A9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71" name="Rectangle 59">
                <a:extLst>
                  <a:ext uri="{FF2B5EF4-FFF2-40B4-BE49-F238E27FC236}">
                    <a16:creationId xmlns:a16="http://schemas.microsoft.com/office/drawing/2014/main" id="{7F66CE25-4FA5-44C5-BB93-35B41E489ED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72" name="Rectangle 60">
                <a:extLst>
                  <a:ext uri="{FF2B5EF4-FFF2-40B4-BE49-F238E27FC236}">
                    <a16:creationId xmlns:a16="http://schemas.microsoft.com/office/drawing/2014/main" id="{9F7D0E81-AD5D-49F9-9868-63DE4606FBE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73" name="Rectangle 61">
                <a:extLst>
                  <a:ext uri="{FF2B5EF4-FFF2-40B4-BE49-F238E27FC236}">
                    <a16:creationId xmlns:a16="http://schemas.microsoft.com/office/drawing/2014/main" id="{563520B2-0F97-4AC3-8219-4F89F1EBE80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74" name="Rectangle 62">
                <a:extLst>
                  <a:ext uri="{FF2B5EF4-FFF2-40B4-BE49-F238E27FC236}">
                    <a16:creationId xmlns:a16="http://schemas.microsoft.com/office/drawing/2014/main" id="{A2A456E0-E04C-4C40-A418-9BEFEFD834D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75" name="Rectangle 63">
                <a:extLst>
                  <a:ext uri="{FF2B5EF4-FFF2-40B4-BE49-F238E27FC236}">
                    <a16:creationId xmlns:a16="http://schemas.microsoft.com/office/drawing/2014/main" id="{62F4EA08-564A-4D8D-AC38-987815A55DA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76" name="Rectangle 64">
                <a:extLst>
                  <a:ext uri="{FF2B5EF4-FFF2-40B4-BE49-F238E27FC236}">
                    <a16:creationId xmlns:a16="http://schemas.microsoft.com/office/drawing/2014/main" id="{70E4A41D-F758-4874-9C32-1140D744343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77" name="Rectangle 65">
                <a:extLst>
                  <a:ext uri="{FF2B5EF4-FFF2-40B4-BE49-F238E27FC236}">
                    <a16:creationId xmlns:a16="http://schemas.microsoft.com/office/drawing/2014/main" id="{9BD6E263-53B8-410F-8A2D-9C2D11BBA86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78" name="Rectangle 66">
                <a:extLst>
                  <a:ext uri="{FF2B5EF4-FFF2-40B4-BE49-F238E27FC236}">
                    <a16:creationId xmlns:a16="http://schemas.microsoft.com/office/drawing/2014/main" id="{E882B829-30FC-4B14-836C-0EE9E452137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79" name="Rectangle 67">
                <a:extLst>
                  <a:ext uri="{FF2B5EF4-FFF2-40B4-BE49-F238E27FC236}">
                    <a16:creationId xmlns:a16="http://schemas.microsoft.com/office/drawing/2014/main" id="{CF7754C0-FBB7-4BD4-9CE7-CB931EA9FCE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80" name="Rectangle 68">
                <a:extLst>
                  <a:ext uri="{FF2B5EF4-FFF2-40B4-BE49-F238E27FC236}">
                    <a16:creationId xmlns:a16="http://schemas.microsoft.com/office/drawing/2014/main" id="{5CC62E48-C33D-491E-A750-5F79CFA8609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81" name="Rectangle 69">
                <a:extLst>
                  <a:ext uri="{FF2B5EF4-FFF2-40B4-BE49-F238E27FC236}">
                    <a16:creationId xmlns:a16="http://schemas.microsoft.com/office/drawing/2014/main" id="{EF82912E-581F-40A8-9BC0-422BC6FC8AD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82" name="Rectangle 70">
                <a:extLst>
                  <a:ext uri="{FF2B5EF4-FFF2-40B4-BE49-F238E27FC236}">
                    <a16:creationId xmlns:a16="http://schemas.microsoft.com/office/drawing/2014/main" id="{659C880B-341B-4039-B94F-8866771EA48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83" name="Rectangle 71">
                <a:extLst>
                  <a:ext uri="{FF2B5EF4-FFF2-40B4-BE49-F238E27FC236}">
                    <a16:creationId xmlns:a16="http://schemas.microsoft.com/office/drawing/2014/main" id="{29079579-1149-43AB-9238-DEE2D293086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84" name="Rectangle 72">
                <a:extLst>
                  <a:ext uri="{FF2B5EF4-FFF2-40B4-BE49-F238E27FC236}">
                    <a16:creationId xmlns:a16="http://schemas.microsoft.com/office/drawing/2014/main" id="{430BFE32-2844-47F6-A817-836E66AEF1E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85" name="Rectangle 73">
                <a:extLst>
                  <a:ext uri="{FF2B5EF4-FFF2-40B4-BE49-F238E27FC236}">
                    <a16:creationId xmlns:a16="http://schemas.microsoft.com/office/drawing/2014/main" id="{5E81F823-3202-427E-80C4-483737A2E64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86" name="Rectangle 74">
                <a:extLst>
                  <a:ext uri="{FF2B5EF4-FFF2-40B4-BE49-F238E27FC236}">
                    <a16:creationId xmlns:a16="http://schemas.microsoft.com/office/drawing/2014/main" id="{3864B3F9-1E49-42D0-9175-576892D9481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87" name="Rectangle 75">
                <a:extLst>
                  <a:ext uri="{FF2B5EF4-FFF2-40B4-BE49-F238E27FC236}">
                    <a16:creationId xmlns:a16="http://schemas.microsoft.com/office/drawing/2014/main" id="{EA08087A-518A-4801-9124-16E4A855DEF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88" name="Rectangle 76">
                <a:extLst>
                  <a:ext uri="{FF2B5EF4-FFF2-40B4-BE49-F238E27FC236}">
                    <a16:creationId xmlns:a16="http://schemas.microsoft.com/office/drawing/2014/main" id="{C8456D62-35DE-4C50-B68A-1ED21530E7A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89" name="Rectangle 77">
                <a:extLst>
                  <a:ext uri="{FF2B5EF4-FFF2-40B4-BE49-F238E27FC236}">
                    <a16:creationId xmlns:a16="http://schemas.microsoft.com/office/drawing/2014/main" id="{558E4628-05C7-41CF-9C1E-4BFBD6B744C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90" name="Rectangle 78">
                <a:extLst>
                  <a:ext uri="{FF2B5EF4-FFF2-40B4-BE49-F238E27FC236}">
                    <a16:creationId xmlns:a16="http://schemas.microsoft.com/office/drawing/2014/main" id="{DE3C75E9-EF22-44C6-A306-E703F16E580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91" name="Rectangle 79">
                <a:extLst>
                  <a:ext uri="{FF2B5EF4-FFF2-40B4-BE49-F238E27FC236}">
                    <a16:creationId xmlns:a16="http://schemas.microsoft.com/office/drawing/2014/main" id="{399AB3A0-D48D-4EC7-B1AE-6E27E0DFB16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92" name="Rectangle 80">
                <a:extLst>
                  <a:ext uri="{FF2B5EF4-FFF2-40B4-BE49-F238E27FC236}">
                    <a16:creationId xmlns:a16="http://schemas.microsoft.com/office/drawing/2014/main" id="{F8606539-9488-4FF7-9641-F86B17F8BA6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93" name="Freeform 81">
                <a:extLst>
                  <a:ext uri="{FF2B5EF4-FFF2-40B4-BE49-F238E27FC236}">
                    <a16:creationId xmlns:a16="http://schemas.microsoft.com/office/drawing/2014/main" id="{2AED483F-A780-4DA5-A006-AB42FF6223AC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>
                  <a:gd name="T0" fmla="*/ 0 w 180"/>
                  <a:gd name="T1" fmla="*/ 144 h 151"/>
                  <a:gd name="T2" fmla="*/ 28 w 180"/>
                  <a:gd name="T3" fmla="*/ 147 h 151"/>
                  <a:gd name="T4" fmla="*/ 64 w 180"/>
                  <a:gd name="T5" fmla="*/ 46 h 151"/>
                  <a:gd name="T6" fmla="*/ 94 w 180"/>
                  <a:gd name="T7" fmla="*/ 151 h 151"/>
                  <a:gd name="T8" fmla="*/ 129 w 180"/>
                  <a:gd name="T9" fmla="*/ 151 h 151"/>
                  <a:gd name="T10" fmla="*/ 180 w 180"/>
                  <a:gd name="T11" fmla="*/ 9 h 151"/>
                  <a:gd name="T12" fmla="*/ 148 w 180"/>
                  <a:gd name="T13" fmla="*/ 10 h 151"/>
                  <a:gd name="T14" fmla="*/ 112 w 180"/>
                  <a:gd name="T15" fmla="*/ 112 h 151"/>
                  <a:gd name="T16" fmla="*/ 79 w 180"/>
                  <a:gd name="T17" fmla="*/ 0 h 151"/>
                  <a:gd name="T18" fmla="*/ 48 w 180"/>
                  <a:gd name="T19" fmla="*/ 0 h 151"/>
                  <a:gd name="T20" fmla="*/ 0 w 180"/>
                  <a:gd name="T21" fmla="*/ 14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994" name="Rectangle 82">
                <a:extLst>
                  <a:ext uri="{FF2B5EF4-FFF2-40B4-BE49-F238E27FC236}">
                    <a16:creationId xmlns:a16="http://schemas.microsoft.com/office/drawing/2014/main" id="{4CCF9196-49D4-4740-9C56-86A307D281C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95" name="Rectangle 83">
                <a:extLst>
                  <a:ext uri="{FF2B5EF4-FFF2-40B4-BE49-F238E27FC236}">
                    <a16:creationId xmlns:a16="http://schemas.microsoft.com/office/drawing/2014/main" id="{0FEE1CC1-23D1-484E-AF97-3687DD50072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96" name="Rectangle 84">
                <a:extLst>
                  <a:ext uri="{FF2B5EF4-FFF2-40B4-BE49-F238E27FC236}">
                    <a16:creationId xmlns:a16="http://schemas.microsoft.com/office/drawing/2014/main" id="{DE3B4E1D-D125-4E40-BAEF-892DC90B3E8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97" name="Rectangle 85">
                <a:extLst>
                  <a:ext uri="{FF2B5EF4-FFF2-40B4-BE49-F238E27FC236}">
                    <a16:creationId xmlns:a16="http://schemas.microsoft.com/office/drawing/2014/main" id="{F859370E-F045-405C-BC2F-8F286BDDE40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98" name="Rectangle 86">
                <a:extLst>
                  <a:ext uri="{FF2B5EF4-FFF2-40B4-BE49-F238E27FC236}">
                    <a16:creationId xmlns:a16="http://schemas.microsoft.com/office/drawing/2014/main" id="{FB879F01-EB59-46E1-97E2-DB4D3863A4D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99" name="Rectangle 87">
                <a:extLst>
                  <a:ext uri="{FF2B5EF4-FFF2-40B4-BE49-F238E27FC236}">
                    <a16:creationId xmlns:a16="http://schemas.microsoft.com/office/drawing/2014/main" id="{5F812079-05CC-430A-9B33-D8A4C2333D1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00" name="Rectangle 88">
                <a:extLst>
                  <a:ext uri="{FF2B5EF4-FFF2-40B4-BE49-F238E27FC236}">
                    <a16:creationId xmlns:a16="http://schemas.microsoft.com/office/drawing/2014/main" id="{9F058369-A057-4B2D-892E-5B6B9360D1F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01" name="Rectangle 89">
                <a:extLst>
                  <a:ext uri="{FF2B5EF4-FFF2-40B4-BE49-F238E27FC236}">
                    <a16:creationId xmlns:a16="http://schemas.microsoft.com/office/drawing/2014/main" id="{549CEF4D-CD68-4013-9DB7-01F6B4C6BAE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02" name="Rectangle 90">
                <a:extLst>
                  <a:ext uri="{FF2B5EF4-FFF2-40B4-BE49-F238E27FC236}">
                    <a16:creationId xmlns:a16="http://schemas.microsoft.com/office/drawing/2014/main" id="{9C3417C4-3D77-4789-A091-7D1911F0E15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03" name="Rectangle 91">
                <a:extLst>
                  <a:ext uri="{FF2B5EF4-FFF2-40B4-BE49-F238E27FC236}">
                    <a16:creationId xmlns:a16="http://schemas.microsoft.com/office/drawing/2014/main" id="{65663F9D-8529-4851-A82D-C7B084C4E75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04" name="Rectangle 92">
                <a:extLst>
                  <a:ext uri="{FF2B5EF4-FFF2-40B4-BE49-F238E27FC236}">
                    <a16:creationId xmlns:a16="http://schemas.microsoft.com/office/drawing/2014/main" id="{4E27C99F-AA77-4AE6-A36B-3E2D30BEC36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05" name="Rectangle 93">
                <a:extLst>
                  <a:ext uri="{FF2B5EF4-FFF2-40B4-BE49-F238E27FC236}">
                    <a16:creationId xmlns:a16="http://schemas.microsoft.com/office/drawing/2014/main" id="{88451872-0522-452F-A682-70B03BF5529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06" name="Rectangle 94">
                <a:extLst>
                  <a:ext uri="{FF2B5EF4-FFF2-40B4-BE49-F238E27FC236}">
                    <a16:creationId xmlns:a16="http://schemas.microsoft.com/office/drawing/2014/main" id="{E83E8A42-3EED-4686-A8AC-BB539BB1107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4250359">
                <a:off x="707" y="2407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07" name="Rectangle 95">
                <a:extLst>
                  <a:ext uri="{FF2B5EF4-FFF2-40B4-BE49-F238E27FC236}">
                    <a16:creationId xmlns:a16="http://schemas.microsoft.com/office/drawing/2014/main" id="{1EF81732-1F6D-4776-A40A-BA77B8514A4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3989246">
                <a:off x="737" y="241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08" name="Rectangle 96">
                <a:extLst>
                  <a:ext uri="{FF2B5EF4-FFF2-40B4-BE49-F238E27FC236}">
                    <a16:creationId xmlns:a16="http://schemas.microsoft.com/office/drawing/2014/main" id="{194EAF87-9E29-4457-B381-AD38BDFAA5A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09" name="Rectangle 97">
                <a:extLst>
                  <a:ext uri="{FF2B5EF4-FFF2-40B4-BE49-F238E27FC236}">
                    <a16:creationId xmlns:a16="http://schemas.microsoft.com/office/drawing/2014/main" id="{66723D6F-62B3-40EF-A78B-471A460E3D9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4673370">
                <a:off x="533" y="239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10" name="Rectangle 98">
                <a:extLst>
                  <a:ext uri="{FF2B5EF4-FFF2-40B4-BE49-F238E27FC236}">
                    <a16:creationId xmlns:a16="http://schemas.microsoft.com/office/drawing/2014/main" id="{85109D22-F458-4C0A-B609-75A3403B19E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11" name="Rectangle 99">
                <a:extLst>
                  <a:ext uri="{FF2B5EF4-FFF2-40B4-BE49-F238E27FC236}">
                    <a16:creationId xmlns:a16="http://schemas.microsoft.com/office/drawing/2014/main" id="{68D590DC-8EA6-4315-9A75-BFE8460CD34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4580623">
                <a:off x="594" y="239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12" name="Rectangle 100">
                <a:extLst>
                  <a:ext uri="{FF2B5EF4-FFF2-40B4-BE49-F238E27FC236}">
                    <a16:creationId xmlns:a16="http://schemas.microsoft.com/office/drawing/2014/main" id="{BFF5A9AC-58BE-4C18-BA47-81BD874106E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13" name="Rectangle 101">
                <a:extLst>
                  <a:ext uri="{FF2B5EF4-FFF2-40B4-BE49-F238E27FC236}">
                    <a16:creationId xmlns:a16="http://schemas.microsoft.com/office/drawing/2014/main" id="{980642E0-E0CE-493B-88EA-21571E0678C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14" name="Rectangle 102">
                <a:extLst>
                  <a:ext uri="{FF2B5EF4-FFF2-40B4-BE49-F238E27FC236}">
                    <a16:creationId xmlns:a16="http://schemas.microsoft.com/office/drawing/2014/main" id="{ECDCCEF0-3F26-49B9-B3B0-1EF68237545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5288939">
                <a:off x="418" y="240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15" name="Rectangle 103">
                <a:extLst>
                  <a:ext uri="{FF2B5EF4-FFF2-40B4-BE49-F238E27FC236}">
                    <a16:creationId xmlns:a16="http://schemas.microsoft.com/office/drawing/2014/main" id="{E9AC84B2-6016-4012-82B4-52E1B6705B8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16" name="Rectangle 104">
                <a:extLst>
                  <a:ext uri="{FF2B5EF4-FFF2-40B4-BE49-F238E27FC236}">
                    <a16:creationId xmlns:a16="http://schemas.microsoft.com/office/drawing/2014/main" id="{B2A1D730-B6B1-450B-A23A-4A62B50B474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17" name="Rectangle 105">
                <a:extLst>
                  <a:ext uri="{FF2B5EF4-FFF2-40B4-BE49-F238E27FC236}">
                    <a16:creationId xmlns:a16="http://schemas.microsoft.com/office/drawing/2014/main" id="{5B533E78-8D26-4810-ADB5-DD519CCCB64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18" name="Rectangle 106">
                <a:extLst>
                  <a:ext uri="{FF2B5EF4-FFF2-40B4-BE49-F238E27FC236}">
                    <a16:creationId xmlns:a16="http://schemas.microsoft.com/office/drawing/2014/main" id="{20AE7298-03FB-43FB-BF06-C1B9523294A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19" name="Rectangle 107">
                <a:extLst>
                  <a:ext uri="{FF2B5EF4-FFF2-40B4-BE49-F238E27FC236}">
                    <a16:creationId xmlns:a16="http://schemas.microsoft.com/office/drawing/2014/main" id="{8C741A0F-5E0B-456F-A03B-F7D239A1933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5919570">
                <a:off x="292" y="242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20" name="Rectangle 108">
                <a:extLst>
                  <a:ext uri="{FF2B5EF4-FFF2-40B4-BE49-F238E27FC236}">
                    <a16:creationId xmlns:a16="http://schemas.microsoft.com/office/drawing/2014/main" id="{0F1CC675-4311-409B-9C4B-2C8193388B4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7376291">
                <a:off x="5" y="254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21" name="Rectangle 109">
                <a:extLst>
                  <a:ext uri="{FF2B5EF4-FFF2-40B4-BE49-F238E27FC236}">
                    <a16:creationId xmlns:a16="http://schemas.microsoft.com/office/drawing/2014/main" id="{72EAAF5A-49CE-4713-8CB8-043916B2441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7168347">
                <a:off x="64" y="25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22" name="Rectangle 110">
                <a:extLst>
                  <a:ext uri="{FF2B5EF4-FFF2-40B4-BE49-F238E27FC236}">
                    <a16:creationId xmlns:a16="http://schemas.microsoft.com/office/drawing/2014/main" id="{3B4998E0-7591-48F4-8314-696C6F36231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23" name="Rectangle 111">
                <a:extLst>
                  <a:ext uri="{FF2B5EF4-FFF2-40B4-BE49-F238E27FC236}">
                    <a16:creationId xmlns:a16="http://schemas.microsoft.com/office/drawing/2014/main" id="{B6C1C250-DF1C-4512-9183-BE29085632F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24" name="Rectangle 112">
                <a:extLst>
                  <a:ext uri="{FF2B5EF4-FFF2-40B4-BE49-F238E27FC236}">
                    <a16:creationId xmlns:a16="http://schemas.microsoft.com/office/drawing/2014/main" id="{98D508B3-3B84-44EC-8106-79AB1C497D7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25" name="Rectangle 113">
                <a:extLst>
                  <a:ext uri="{FF2B5EF4-FFF2-40B4-BE49-F238E27FC236}">
                    <a16:creationId xmlns:a16="http://schemas.microsoft.com/office/drawing/2014/main" id="{5B10A464-F63A-451C-8D19-E06C0099B7C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26" name="Rectangle 114">
                <a:extLst>
                  <a:ext uri="{FF2B5EF4-FFF2-40B4-BE49-F238E27FC236}">
                    <a16:creationId xmlns:a16="http://schemas.microsoft.com/office/drawing/2014/main" id="{6E576C91-1C39-4938-BFA6-C29FCD65168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27" name="Rectangle 115">
                <a:extLst>
                  <a:ext uri="{FF2B5EF4-FFF2-40B4-BE49-F238E27FC236}">
                    <a16:creationId xmlns:a16="http://schemas.microsoft.com/office/drawing/2014/main" id="{0444A81A-5FD8-4636-A93B-4B1390D91A2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28" name="Rectangle 116">
                <a:extLst>
                  <a:ext uri="{FF2B5EF4-FFF2-40B4-BE49-F238E27FC236}">
                    <a16:creationId xmlns:a16="http://schemas.microsoft.com/office/drawing/2014/main" id="{B5EDE0F2-06B1-4337-9A44-938F9B78FD3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29" name="Rectangle 117">
                <a:extLst>
                  <a:ext uri="{FF2B5EF4-FFF2-40B4-BE49-F238E27FC236}">
                    <a16:creationId xmlns:a16="http://schemas.microsoft.com/office/drawing/2014/main" id="{3E0C2B1B-ADA3-4F44-8CDC-D7C7811EE11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30" name="Rectangle 118">
                <a:extLst>
                  <a:ext uri="{FF2B5EF4-FFF2-40B4-BE49-F238E27FC236}">
                    <a16:creationId xmlns:a16="http://schemas.microsoft.com/office/drawing/2014/main" id="{800F75D6-4EFC-4467-9E74-0D7868087A5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31" name="Rectangle 119">
                <a:extLst>
                  <a:ext uri="{FF2B5EF4-FFF2-40B4-BE49-F238E27FC236}">
                    <a16:creationId xmlns:a16="http://schemas.microsoft.com/office/drawing/2014/main" id="{EF4A848A-E960-47B3-966C-3CBB1A48ED9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32" name="Rectangle 120">
                <a:extLst>
                  <a:ext uri="{FF2B5EF4-FFF2-40B4-BE49-F238E27FC236}">
                    <a16:creationId xmlns:a16="http://schemas.microsoft.com/office/drawing/2014/main" id="{1D323107-1D7A-4D08-8EA6-85E4E19461A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33" name="Rectangle 121">
                <a:extLst>
                  <a:ext uri="{FF2B5EF4-FFF2-40B4-BE49-F238E27FC236}">
                    <a16:creationId xmlns:a16="http://schemas.microsoft.com/office/drawing/2014/main" id="{2797E4D8-7D8B-4D7D-BFF9-F2FD00ECFA5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34" name="Rectangle 122">
                <a:extLst>
                  <a:ext uri="{FF2B5EF4-FFF2-40B4-BE49-F238E27FC236}">
                    <a16:creationId xmlns:a16="http://schemas.microsoft.com/office/drawing/2014/main" id="{318C727A-3650-46F1-BDD9-17A8DF74FCC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35" name="Rectangle 123">
                <a:extLst>
                  <a:ext uri="{FF2B5EF4-FFF2-40B4-BE49-F238E27FC236}">
                    <a16:creationId xmlns:a16="http://schemas.microsoft.com/office/drawing/2014/main" id="{6B16A9BC-C9D9-4D0E-9B64-BADD0C8183D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36" name="Rectangle 124">
                <a:extLst>
                  <a:ext uri="{FF2B5EF4-FFF2-40B4-BE49-F238E27FC236}">
                    <a16:creationId xmlns:a16="http://schemas.microsoft.com/office/drawing/2014/main" id="{E0E47203-EA36-4122-BA64-585718787C4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37" name="Rectangle 125">
                <a:extLst>
                  <a:ext uri="{FF2B5EF4-FFF2-40B4-BE49-F238E27FC236}">
                    <a16:creationId xmlns:a16="http://schemas.microsoft.com/office/drawing/2014/main" id="{91034DD4-F04B-41C4-A327-1032BC726CB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38" name="Rectangle 126">
                <a:extLst>
                  <a:ext uri="{FF2B5EF4-FFF2-40B4-BE49-F238E27FC236}">
                    <a16:creationId xmlns:a16="http://schemas.microsoft.com/office/drawing/2014/main" id="{41AB49BC-97B0-47AD-A8D0-F19035C6895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39" name="Rectangle 127">
                <a:extLst>
                  <a:ext uri="{FF2B5EF4-FFF2-40B4-BE49-F238E27FC236}">
                    <a16:creationId xmlns:a16="http://schemas.microsoft.com/office/drawing/2014/main" id="{088B1F8D-4110-40E4-96BD-25AD6E10FAC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40" name="Rectangle 128">
                <a:extLst>
                  <a:ext uri="{FF2B5EF4-FFF2-40B4-BE49-F238E27FC236}">
                    <a16:creationId xmlns:a16="http://schemas.microsoft.com/office/drawing/2014/main" id="{E6C6B18B-1DE9-41A1-992D-D37FEF7DBF9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41" name="Rectangle 129">
                <a:extLst>
                  <a:ext uri="{FF2B5EF4-FFF2-40B4-BE49-F238E27FC236}">
                    <a16:creationId xmlns:a16="http://schemas.microsoft.com/office/drawing/2014/main" id="{AAF1AD9B-A074-410B-977C-1325D2CFB13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42" name="Rectangle 130">
                <a:extLst>
                  <a:ext uri="{FF2B5EF4-FFF2-40B4-BE49-F238E27FC236}">
                    <a16:creationId xmlns:a16="http://schemas.microsoft.com/office/drawing/2014/main" id="{5C3DB878-4604-46FA-984B-3AEFB5BA602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43" name="Rectangle 131">
                <a:extLst>
                  <a:ext uri="{FF2B5EF4-FFF2-40B4-BE49-F238E27FC236}">
                    <a16:creationId xmlns:a16="http://schemas.microsoft.com/office/drawing/2014/main" id="{C60A27E8-72CE-4244-BC40-A78002CEBCE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44" name="Rectangle 132">
                <a:extLst>
                  <a:ext uri="{FF2B5EF4-FFF2-40B4-BE49-F238E27FC236}">
                    <a16:creationId xmlns:a16="http://schemas.microsoft.com/office/drawing/2014/main" id="{F1981EEA-2876-481C-A28E-743CF1066D6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45" name="Rectangle 133">
                <a:extLst>
                  <a:ext uri="{FF2B5EF4-FFF2-40B4-BE49-F238E27FC236}">
                    <a16:creationId xmlns:a16="http://schemas.microsoft.com/office/drawing/2014/main" id="{5D988203-E01C-41E7-8086-480D1AFB5DF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46" name="Rectangle 134">
                <a:extLst>
                  <a:ext uri="{FF2B5EF4-FFF2-40B4-BE49-F238E27FC236}">
                    <a16:creationId xmlns:a16="http://schemas.microsoft.com/office/drawing/2014/main" id="{AA9D0C9E-27BA-4975-A0DD-0FA61360D1B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47" name="Rectangle 135">
                <a:extLst>
                  <a:ext uri="{FF2B5EF4-FFF2-40B4-BE49-F238E27FC236}">
                    <a16:creationId xmlns:a16="http://schemas.microsoft.com/office/drawing/2014/main" id="{4805E474-9E25-4FB3-8731-C9FA7992D76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48" name="Rectangle 136">
                <a:extLst>
                  <a:ext uri="{FF2B5EF4-FFF2-40B4-BE49-F238E27FC236}">
                    <a16:creationId xmlns:a16="http://schemas.microsoft.com/office/drawing/2014/main" id="{78BF5A74-C51D-43C3-92A2-489C59F8CEF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49" name="Rectangle 137">
                <a:extLst>
                  <a:ext uri="{FF2B5EF4-FFF2-40B4-BE49-F238E27FC236}">
                    <a16:creationId xmlns:a16="http://schemas.microsoft.com/office/drawing/2014/main" id="{54168232-0F03-4872-8FF1-5FAB6B02800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50" name="Freeform 138">
                <a:extLst>
                  <a:ext uri="{FF2B5EF4-FFF2-40B4-BE49-F238E27FC236}">
                    <a16:creationId xmlns:a16="http://schemas.microsoft.com/office/drawing/2014/main" id="{789897C1-CFE7-4CA3-ABB9-3012895BF6AB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>
                  <a:gd name="T0" fmla="*/ 168 w 204"/>
                  <a:gd name="T1" fmla="*/ 120 h 120"/>
                  <a:gd name="T2" fmla="*/ 204 w 204"/>
                  <a:gd name="T3" fmla="*/ 12 h 120"/>
                  <a:gd name="T4" fmla="*/ 42 w 204"/>
                  <a:gd name="T5" fmla="*/ 0 h 120"/>
                  <a:gd name="T6" fmla="*/ 0 w 204"/>
                  <a:gd name="T7" fmla="*/ 108 h 120"/>
                  <a:gd name="T8" fmla="*/ 30 w 204"/>
                  <a:gd name="T9" fmla="*/ 114 h 120"/>
                  <a:gd name="T10" fmla="*/ 60 w 204"/>
                  <a:gd name="T11" fmla="*/ 30 h 120"/>
                  <a:gd name="T12" fmla="*/ 102 w 204"/>
                  <a:gd name="T13" fmla="*/ 36 h 120"/>
                  <a:gd name="T14" fmla="*/ 78 w 204"/>
                  <a:gd name="T15" fmla="*/ 108 h 120"/>
                  <a:gd name="T16" fmla="*/ 102 w 204"/>
                  <a:gd name="T17" fmla="*/ 108 h 120"/>
                  <a:gd name="T18" fmla="*/ 132 w 204"/>
                  <a:gd name="T19" fmla="*/ 36 h 120"/>
                  <a:gd name="T20" fmla="*/ 162 w 204"/>
                  <a:gd name="T21" fmla="*/ 36 h 120"/>
                  <a:gd name="T22" fmla="*/ 138 w 204"/>
                  <a:gd name="T23" fmla="*/ 114 h 120"/>
                  <a:gd name="T24" fmla="*/ 168 w 204"/>
                  <a:gd name="T25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51" name="Freeform 139">
                <a:extLst>
                  <a:ext uri="{FF2B5EF4-FFF2-40B4-BE49-F238E27FC236}">
                    <a16:creationId xmlns:a16="http://schemas.microsoft.com/office/drawing/2014/main" id="{82B7362B-8EFC-4F82-8356-9171EF868103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>
                  <a:gd name="T0" fmla="*/ 66 w 90"/>
                  <a:gd name="T1" fmla="*/ 36 h 78"/>
                  <a:gd name="T2" fmla="*/ 66 w 90"/>
                  <a:gd name="T3" fmla="*/ 36 h 78"/>
                  <a:gd name="T4" fmla="*/ 18 w 90"/>
                  <a:gd name="T5" fmla="*/ 24 h 78"/>
                  <a:gd name="T6" fmla="*/ 0 w 90"/>
                  <a:gd name="T7" fmla="*/ 30 h 78"/>
                  <a:gd name="T8" fmla="*/ 36 w 90"/>
                  <a:gd name="T9" fmla="*/ 78 h 78"/>
                  <a:gd name="T10" fmla="*/ 48 w 90"/>
                  <a:gd name="T11" fmla="*/ 72 h 78"/>
                  <a:gd name="T12" fmla="*/ 24 w 90"/>
                  <a:gd name="T13" fmla="*/ 36 h 78"/>
                  <a:gd name="T14" fmla="*/ 24 w 90"/>
                  <a:gd name="T15" fmla="*/ 36 h 78"/>
                  <a:gd name="T16" fmla="*/ 72 w 90"/>
                  <a:gd name="T17" fmla="*/ 54 h 78"/>
                  <a:gd name="T18" fmla="*/ 90 w 90"/>
                  <a:gd name="T19" fmla="*/ 42 h 78"/>
                  <a:gd name="T20" fmla="*/ 54 w 90"/>
                  <a:gd name="T21" fmla="*/ 0 h 78"/>
                  <a:gd name="T22" fmla="*/ 42 w 90"/>
                  <a:gd name="T23" fmla="*/ 6 h 78"/>
                  <a:gd name="T24" fmla="*/ 66 w 90"/>
                  <a:gd name="T25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52" name="Freeform 140">
                <a:extLst>
                  <a:ext uri="{FF2B5EF4-FFF2-40B4-BE49-F238E27FC236}">
                    <a16:creationId xmlns:a16="http://schemas.microsoft.com/office/drawing/2014/main" id="{F7061120-769C-4893-BC35-D89272267AF2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>
                  <a:gd name="T0" fmla="*/ 54 w 101"/>
                  <a:gd name="T1" fmla="*/ 89 h 89"/>
                  <a:gd name="T2" fmla="*/ 65 w 101"/>
                  <a:gd name="T3" fmla="*/ 83 h 89"/>
                  <a:gd name="T4" fmla="*/ 48 w 101"/>
                  <a:gd name="T5" fmla="*/ 35 h 89"/>
                  <a:gd name="T6" fmla="*/ 89 w 101"/>
                  <a:gd name="T7" fmla="*/ 65 h 89"/>
                  <a:gd name="T8" fmla="*/ 101 w 101"/>
                  <a:gd name="T9" fmla="*/ 59 h 89"/>
                  <a:gd name="T10" fmla="*/ 83 w 101"/>
                  <a:gd name="T11" fmla="*/ 0 h 89"/>
                  <a:gd name="T12" fmla="*/ 71 w 101"/>
                  <a:gd name="T13" fmla="*/ 12 h 89"/>
                  <a:gd name="T14" fmla="*/ 83 w 101"/>
                  <a:gd name="T15" fmla="*/ 41 h 89"/>
                  <a:gd name="T16" fmla="*/ 48 w 101"/>
                  <a:gd name="T17" fmla="*/ 23 h 89"/>
                  <a:gd name="T18" fmla="*/ 36 w 101"/>
                  <a:gd name="T19" fmla="*/ 29 h 89"/>
                  <a:gd name="T20" fmla="*/ 45 w 101"/>
                  <a:gd name="T21" fmla="*/ 68 h 89"/>
                  <a:gd name="T22" fmla="*/ 18 w 101"/>
                  <a:gd name="T23" fmla="*/ 41 h 89"/>
                  <a:gd name="T24" fmla="*/ 0 w 101"/>
                  <a:gd name="T25" fmla="*/ 53 h 89"/>
                  <a:gd name="T26" fmla="*/ 54 w 101"/>
                  <a:gd name="T2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53" name="Freeform 141">
                <a:extLst>
                  <a:ext uri="{FF2B5EF4-FFF2-40B4-BE49-F238E27FC236}">
                    <a16:creationId xmlns:a16="http://schemas.microsoft.com/office/drawing/2014/main" id="{950EDCEC-0AF2-42DE-81D2-1CDCBD75B2B6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>
                  <a:gd name="T0" fmla="*/ 36 w 83"/>
                  <a:gd name="T1" fmla="*/ 78 h 78"/>
                  <a:gd name="T2" fmla="*/ 83 w 83"/>
                  <a:gd name="T3" fmla="*/ 48 h 78"/>
                  <a:gd name="T4" fmla="*/ 54 w 83"/>
                  <a:gd name="T5" fmla="*/ 0 h 78"/>
                  <a:gd name="T6" fmla="*/ 0 w 83"/>
                  <a:gd name="T7" fmla="*/ 30 h 78"/>
                  <a:gd name="T8" fmla="*/ 6 w 83"/>
                  <a:gd name="T9" fmla="*/ 36 h 78"/>
                  <a:gd name="T10" fmla="*/ 42 w 83"/>
                  <a:gd name="T11" fmla="*/ 18 h 78"/>
                  <a:gd name="T12" fmla="*/ 54 w 83"/>
                  <a:gd name="T13" fmla="*/ 30 h 78"/>
                  <a:gd name="T14" fmla="*/ 24 w 83"/>
                  <a:gd name="T15" fmla="*/ 48 h 78"/>
                  <a:gd name="T16" fmla="*/ 30 w 83"/>
                  <a:gd name="T17" fmla="*/ 54 h 78"/>
                  <a:gd name="T18" fmla="*/ 60 w 83"/>
                  <a:gd name="T19" fmla="*/ 36 h 78"/>
                  <a:gd name="T20" fmla="*/ 66 w 83"/>
                  <a:gd name="T21" fmla="*/ 48 h 78"/>
                  <a:gd name="T22" fmla="*/ 30 w 83"/>
                  <a:gd name="T23" fmla="*/ 66 h 78"/>
                  <a:gd name="T24" fmla="*/ 36 w 83"/>
                  <a:gd name="T2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54" name="Freeform 142">
                <a:extLst>
                  <a:ext uri="{FF2B5EF4-FFF2-40B4-BE49-F238E27FC236}">
                    <a16:creationId xmlns:a16="http://schemas.microsoft.com/office/drawing/2014/main" id="{2201186B-C85C-4B52-A7A7-A69D4F502560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>
                  <a:gd name="T0" fmla="*/ 90 w 90"/>
                  <a:gd name="T1" fmla="*/ 30 h 72"/>
                  <a:gd name="T2" fmla="*/ 66 w 90"/>
                  <a:gd name="T3" fmla="*/ 0 h 72"/>
                  <a:gd name="T4" fmla="*/ 0 w 90"/>
                  <a:gd name="T5" fmla="*/ 36 h 72"/>
                  <a:gd name="T6" fmla="*/ 24 w 90"/>
                  <a:gd name="T7" fmla="*/ 72 h 72"/>
                  <a:gd name="T8" fmla="*/ 36 w 90"/>
                  <a:gd name="T9" fmla="*/ 66 h 72"/>
                  <a:gd name="T10" fmla="*/ 18 w 90"/>
                  <a:gd name="T11" fmla="*/ 42 h 72"/>
                  <a:gd name="T12" fmla="*/ 36 w 90"/>
                  <a:gd name="T13" fmla="*/ 30 h 72"/>
                  <a:gd name="T14" fmla="*/ 54 w 90"/>
                  <a:gd name="T15" fmla="*/ 54 h 72"/>
                  <a:gd name="T16" fmla="*/ 60 w 90"/>
                  <a:gd name="T17" fmla="*/ 48 h 72"/>
                  <a:gd name="T18" fmla="*/ 48 w 90"/>
                  <a:gd name="T19" fmla="*/ 24 h 72"/>
                  <a:gd name="T20" fmla="*/ 60 w 90"/>
                  <a:gd name="T21" fmla="*/ 12 h 72"/>
                  <a:gd name="T22" fmla="*/ 78 w 90"/>
                  <a:gd name="T23" fmla="*/ 42 h 72"/>
                  <a:gd name="T24" fmla="*/ 90 w 90"/>
                  <a:gd name="T25" fmla="*/ 3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55" name="Freeform 143">
                <a:extLst>
                  <a:ext uri="{FF2B5EF4-FFF2-40B4-BE49-F238E27FC236}">
                    <a16:creationId xmlns:a16="http://schemas.microsoft.com/office/drawing/2014/main" id="{5D1C8737-8626-482B-A8CB-9516A1257974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>
                  <a:gd name="T0" fmla="*/ 42 w 90"/>
                  <a:gd name="T1" fmla="*/ 60 h 84"/>
                  <a:gd name="T2" fmla="*/ 42 w 90"/>
                  <a:gd name="T3" fmla="*/ 60 h 84"/>
                  <a:gd name="T4" fmla="*/ 72 w 90"/>
                  <a:gd name="T5" fmla="*/ 12 h 84"/>
                  <a:gd name="T6" fmla="*/ 66 w 90"/>
                  <a:gd name="T7" fmla="*/ 0 h 84"/>
                  <a:gd name="T8" fmla="*/ 0 w 90"/>
                  <a:gd name="T9" fmla="*/ 42 h 84"/>
                  <a:gd name="T10" fmla="*/ 6 w 90"/>
                  <a:gd name="T11" fmla="*/ 54 h 84"/>
                  <a:gd name="T12" fmla="*/ 54 w 90"/>
                  <a:gd name="T13" fmla="*/ 24 h 84"/>
                  <a:gd name="T14" fmla="*/ 54 w 90"/>
                  <a:gd name="T15" fmla="*/ 24 h 84"/>
                  <a:gd name="T16" fmla="*/ 18 w 90"/>
                  <a:gd name="T17" fmla="*/ 72 h 84"/>
                  <a:gd name="T18" fmla="*/ 24 w 90"/>
                  <a:gd name="T19" fmla="*/ 84 h 84"/>
                  <a:gd name="T20" fmla="*/ 90 w 90"/>
                  <a:gd name="T21" fmla="*/ 42 h 84"/>
                  <a:gd name="T22" fmla="*/ 84 w 90"/>
                  <a:gd name="T23" fmla="*/ 30 h 84"/>
                  <a:gd name="T24" fmla="*/ 42 w 90"/>
                  <a:gd name="T25" fmla="*/ 6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56" name="Freeform 144">
                <a:extLst>
                  <a:ext uri="{FF2B5EF4-FFF2-40B4-BE49-F238E27FC236}">
                    <a16:creationId xmlns:a16="http://schemas.microsoft.com/office/drawing/2014/main" id="{4BC1FB6B-015B-4B5F-8820-A8630CCC8243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6 w 6"/>
                  <a:gd name="T3" fmla="*/ 0 h 12"/>
                  <a:gd name="T4" fmla="*/ 0 w 6"/>
                  <a:gd name="T5" fmla="*/ 0 h 12"/>
                  <a:gd name="T6" fmla="*/ 0 w 6"/>
                  <a:gd name="T7" fmla="*/ 0 h 12"/>
                  <a:gd name="T8" fmla="*/ 0 w 6"/>
                  <a:gd name="T9" fmla="*/ 12 h 12"/>
                  <a:gd name="T10" fmla="*/ 6 w 6"/>
                  <a:gd name="T11" fmla="*/ 0 h 12"/>
                  <a:gd name="T12" fmla="*/ 6 w 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57" name="Freeform 145">
                <a:extLst>
                  <a:ext uri="{FF2B5EF4-FFF2-40B4-BE49-F238E27FC236}">
                    <a16:creationId xmlns:a16="http://schemas.microsoft.com/office/drawing/2014/main" id="{6DB91EC9-B488-4992-813F-D1BE2DF2D524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>
                  <a:gd name="T0" fmla="*/ 18 w 30"/>
                  <a:gd name="T1" fmla="*/ 48 h 48"/>
                  <a:gd name="T2" fmla="*/ 18 w 30"/>
                  <a:gd name="T3" fmla="*/ 48 h 48"/>
                  <a:gd name="T4" fmla="*/ 30 w 30"/>
                  <a:gd name="T5" fmla="*/ 42 h 48"/>
                  <a:gd name="T6" fmla="*/ 0 w 30"/>
                  <a:gd name="T7" fmla="*/ 0 h 48"/>
                  <a:gd name="T8" fmla="*/ 0 w 30"/>
                  <a:gd name="T9" fmla="*/ 24 h 48"/>
                  <a:gd name="T10" fmla="*/ 18 w 30"/>
                  <a:gd name="T11" fmla="*/ 48 h 48"/>
                  <a:gd name="T12" fmla="*/ 18 w 30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58" name="Freeform 146">
                <a:extLst>
                  <a:ext uri="{FF2B5EF4-FFF2-40B4-BE49-F238E27FC236}">
                    <a16:creationId xmlns:a16="http://schemas.microsoft.com/office/drawing/2014/main" id="{77B3C31B-CC01-49F3-8C7A-95778C22EB2B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>
                  <a:gd name="T0" fmla="*/ 36 w 36"/>
                  <a:gd name="T1" fmla="*/ 0 h 66"/>
                  <a:gd name="T2" fmla="*/ 24 w 36"/>
                  <a:gd name="T3" fmla="*/ 0 h 66"/>
                  <a:gd name="T4" fmla="*/ 24 w 36"/>
                  <a:gd name="T5" fmla="*/ 0 h 66"/>
                  <a:gd name="T6" fmla="*/ 0 w 36"/>
                  <a:gd name="T7" fmla="*/ 36 h 66"/>
                  <a:gd name="T8" fmla="*/ 0 w 36"/>
                  <a:gd name="T9" fmla="*/ 66 h 66"/>
                  <a:gd name="T10" fmla="*/ 36 w 36"/>
                  <a:gd name="T11" fmla="*/ 0 h 66"/>
                  <a:gd name="T12" fmla="*/ 36 w 36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59" name="Rectangle 147">
                <a:extLst>
                  <a:ext uri="{FF2B5EF4-FFF2-40B4-BE49-F238E27FC236}">
                    <a16:creationId xmlns:a16="http://schemas.microsoft.com/office/drawing/2014/main" id="{51B0F359-ED55-4715-AC55-D3C50E7BA4F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60" name="Rectangle 148">
                <a:extLst>
                  <a:ext uri="{FF2B5EF4-FFF2-40B4-BE49-F238E27FC236}">
                    <a16:creationId xmlns:a16="http://schemas.microsoft.com/office/drawing/2014/main" id="{CF208634-146C-4B14-9069-6DE28955F4E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061" name="Freeform 149">
                <a:extLst>
                  <a:ext uri="{FF2B5EF4-FFF2-40B4-BE49-F238E27FC236}">
                    <a16:creationId xmlns:a16="http://schemas.microsoft.com/office/drawing/2014/main" id="{0806A29E-53A1-4B09-815A-531D875BBE08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62" name="Freeform 150">
                <a:extLst>
                  <a:ext uri="{FF2B5EF4-FFF2-40B4-BE49-F238E27FC236}">
                    <a16:creationId xmlns:a16="http://schemas.microsoft.com/office/drawing/2014/main" id="{42C0961A-22D1-453D-BEDA-158D80CD5BBA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63" name="Freeform 151">
                <a:extLst>
                  <a:ext uri="{FF2B5EF4-FFF2-40B4-BE49-F238E27FC236}">
                    <a16:creationId xmlns:a16="http://schemas.microsoft.com/office/drawing/2014/main" id="{54E2CBC9-D5AC-4524-9789-8F1A40BE1EB6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>
                  <a:gd name="T0" fmla="*/ 0 w 348"/>
                  <a:gd name="T1" fmla="*/ 0 h 1272"/>
                  <a:gd name="T2" fmla="*/ 287 w 348"/>
                  <a:gd name="T3" fmla="*/ 582 h 1272"/>
                  <a:gd name="T4" fmla="*/ 348 w 348"/>
                  <a:gd name="T5" fmla="*/ 1272 h 1272"/>
                  <a:gd name="T6" fmla="*/ 54 w 348"/>
                  <a:gd name="T7" fmla="*/ 676 h 1272"/>
                  <a:gd name="T8" fmla="*/ 0 w 348"/>
                  <a:gd name="T9" fmla="*/ 0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064" name="Oval 152">
                <a:extLst>
                  <a:ext uri="{FF2B5EF4-FFF2-40B4-BE49-F238E27FC236}">
                    <a16:creationId xmlns:a16="http://schemas.microsoft.com/office/drawing/2014/main" id="{F935FF40-3090-4F83-B03C-EAFDCD27025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9065" name="Rectangle 153">
            <a:extLst>
              <a:ext uri="{FF2B5EF4-FFF2-40B4-BE49-F238E27FC236}">
                <a16:creationId xmlns:a16="http://schemas.microsoft.com/office/drawing/2014/main" id="{E5C43D85-D2B3-47A2-B16B-A58EEDE060ED}"/>
              </a:ext>
            </a:extLst>
          </p:cNvPr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en-US" altLang="en-US" noProof="0"/>
              <a:t>Click to edit Master title style</a:t>
            </a:r>
          </a:p>
        </p:txBody>
      </p:sp>
      <p:sp>
        <p:nvSpPr>
          <p:cNvPr id="39066" name="Rectangle 154">
            <a:extLst>
              <a:ext uri="{FF2B5EF4-FFF2-40B4-BE49-F238E27FC236}">
                <a16:creationId xmlns:a16="http://schemas.microsoft.com/office/drawing/2014/main" id="{DE8E06D0-9475-4F48-8ED1-32CDB309D2B6}"/>
              </a:ext>
            </a:extLst>
          </p:cNvPr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en-US" altLang="en-US" noProof="0"/>
              <a:t>Click to edit Master subtitle style</a:t>
            </a:r>
          </a:p>
        </p:txBody>
      </p:sp>
      <p:sp>
        <p:nvSpPr>
          <p:cNvPr id="39067" name="Rectangle 155">
            <a:extLst>
              <a:ext uri="{FF2B5EF4-FFF2-40B4-BE49-F238E27FC236}">
                <a16:creationId xmlns:a16="http://schemas.microsoft.com/office/drawing/2014/main" id="{99586983-5F31-47E0-BB2F-53C4B3DC824D}"/>
              </a:ext>
            </a:extLst>
          </p:cNvPr>
          <p:cNvSpPr>
            <a:spLocks noGrp="1" noChangeArrowheads="1"/>
          </p:cNvSpPr>
          <p:nvPr>
            <p:ph type="dt" sz="quarter" idx="2"/>
          </p:nvPr>
        </p:nvSpPr>
        <p:spPr>
          <a:xfrm>
            <a:off x="3048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en-US" altLang="en-US"/>
          </a:p>
        </p:txBody>
      </p:sp>
      <p:sp>
        <p:nvSpPr>
          <p:cNvPr id="39068" name="Rectangle 156">
            <a:extLst>
              <a:ext uri="{FF2B5EF4-FFF2-40B4-BE49-F238E27FC236}">
                <a16:creationId xmlns:a16="http://schemas.microsoft.com/office/drawing/2014/main" id="{CAACC7B4-3814-47EB-A1B0-B4C795A8D38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en-US" altLang="en-US"/>
          </a:p>
        </p:txBody>
      </p:sp>
      <p:sp>
        <p:nvSpPr>
          <p:cNvPr id="39069" name="Rectangle 157">
            <a:extLst>
              <a:ext uri="{FF2B5EF4-FFF2-40B4-BE49-F238E27FC236}">
                <a16:creationId xmlns:a16="http://schemas.microsoft.com/office/drawing/2014/main" id="{89A6E5C0-958B-47B6-A62B-2E111D13C2F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F6DAA098-4CA6-4259-96F2-44673FF44B9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ECC21-AA92-4A9B-B04D-35A854BC0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2E9B4F-C643-4C6D-8C1F-BAE6E8AA61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0B90D4-181B-4D2E-A759-A51483D3A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72C3FA-D692-4EB3-B45C-0FFE91909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1813BE-4CE8-4945-9C19-6B7F49645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1CC6CC-7AED-4C39-A745-8C9692B4B75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1037290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3CE2A5-4330-4143-A7A0-A9DB4E42EF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6BFABD-6F9E-47EB-B939-1E8409B9FE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F09B9F-F8AB-4A47-9B9F-D2D579351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EEFBE0-E0F4-4DEF-8738-B77F60DAC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DF78C7-2EF0-4188-8323-D16F147C3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B2078A-9ACE-4576-95D2-575BD6A49F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605771"/>
      </p:ext>
    </p:extLst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12097-7419-4971-979C-005D290D1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nline Image Placeholder 2">
            <a:extLst>
              <a:ext uri="{FF2B5EF4-FFF2-40B4-BE49-F238E27FC236}">
                <a16:creationId xmlns:a16="http://schemas.microsoft.com/office/drawing/2014/main" id="{0DFF4144-7AE9-4FD8-BA63-E88D837BE004}"/>
              </a:ext>
            </a:extLst>
          </p:cNvPr>
          <p:cNvSpPr>
            <a:spLocks noGrp="1"/>
          </p:cNvSpPr>
          <p:nvPr>
            <p:ph type="clipArt"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744BEB-C703-4F99-8320-4EF31708FC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2E12F6-4296-423F-A6CF-F2C3966BA3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21EE31-4D95-4F78-B2D6-2B082BF4D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ACFB1E-6334-48D7-95B2-9386D0155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F3CF5726-6A57-4849-8310-B6C180DDC3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104934"/>
      </p:ext>
    </p:extLst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4F12E-5855-43DB-9706-429FDECE0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F2E32A-22CC-432D-81BD-74BD12EBE9D8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Online Image Placeholder 3">
            <a:extLst>
              <a:ext uri="{FF2B5EF4-FFF2-40B4-BE49-F238E27FC236}">
                <a16:creationId xmlns:a16="http://schemas.microsoft.com/office/drawing/2014/main" id="{FDF97052-22FB-4351-8786-B5494A0C9990}"/>
              </a:ext>
            </a:extLst>
          </p:cNvPr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798FFF-B604-45D4-843D-569F227FE2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EE427B-AAD5-42F8-AC54-5EB8BF4F7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872E16-3287-43C7-9932-20C32526A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18F282A2-2FA5-47E6-B6B1-2CDBDC2D540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0581088"/>
      </p:ext>
    </p:extLst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54585-DDE2-4AEB-9F3D-B1AD702A0C21}"/>
              </a:ext>
            </a:extLst>
          </p:cNvPr>
          <p:cNvSpPr>
            <a:spLocks noGrp="1"/>
          </p:cNvSpPr>
          <p:nvPr>
            <p:ph type="title" sz="quarter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F035C-9E2B-4C27-A09F-EC5DB4C162F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01625" y="1600200"/>
            <a:ext cx="4194175" cy="21732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142570-9CB0-4D65-A4EE-1E1A4E26942E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194175" cy="21732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B2333D1-11A8-45EE-B8AA-741BBBC03739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301625" y="3925888"/>
            <a:ext cx="4194175" cy="21732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76963-4A3A-463F-8895-97173936D4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48200" y="3925888"/>
            <a:ext cx="4194175" cy="21732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E0E50A7-2E44-4339-801B-90EFE2E385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D36760-85DE-41AE-B1F3-C22D37D26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3A57B9-8F0D-4444-A542-D03F75FC8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0D33E3EA-6C95-49C8-8A90-FC50FA2281C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3065626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7BC51-0460-4C2E-9783-C3F1DD727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768AD5-B6A8-4336-8A48-739F3EEE96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BFBD3D-AC43-4118-A893-25852C2CD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FB6B62-FBAC-45C9-B8CD-1A24D6168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A240F1-D0D6-47EB-8AD7-8165C4E0B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74C92E-E732-4EEE-9BAD-F667C7CEDC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9586032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201DA2-16A7-42B6-9E96-3CC5B5760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82E175-59B4-4870-9565-48622D073B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15A948-692E-4B5F-8F87-F3DCA21E3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A5C14C-88F5-4F0A-AA2D-2F2A3691B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3EA37F-848C-4071-88CC-BCCDF10F9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6EA03-4956-4BAE-960E-86E5BE7A37C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5019593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9DB171-010B-4EB0-A2B4-F0F44BA85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442DCB-428A-4911-97DC-1A4EF97EB0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5E743-23BC-43B6-BAFB-8C6980983B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6E361B-288A-47CA-BBA7-A05DACED1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508BC8-A617-48C1-803E-94B561B8D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BE96A9-BDA3-4682-A253-083A02FA8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E5532C-145B-42F5-AC79-B8450F9EAA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8556427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D3AAB-6E84-437D-9DB5-889BB9E89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9601D2-3501-44D0-B695-2A964FF1EB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E411E2-4CD0-4C87-A729-794D9CE791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4D725B-1FB9-4A0A-80C1-92D2E8AD4C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C118D3-3D5D-43DA-8DEF-F4490384A6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E7A4DD-79B3-493F-8C4E-0954DD81D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DBBBDA-721F-4135-B153-BF388C0A6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78D5BA2-9DE8-417D-8902-49091994B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CF5966-1C33-4F1F-A38F-61C200865F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7993032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DFA55-4843-4BA1-83EA-0E2F790D1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09EC2E-D13B-43A6-901D-81064FB04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562738-99BB-4E08-B6A0-F6CE4E984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34E8FD-162D-48CB-8D35-EF3180A25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F276A9-50D0-4389-86E5-2FF1BE2B4D1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1156626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4CB0DB-EC42-4EEC-968E-5F352463F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7D60EF-FEBB-4B20-907D-58753F13E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3B8D36-ECF3-40D6-9B5D-F41E785B1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A11775-0600-4D4D-9CD9-C39B36CCE6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8063653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962D6-88F4-4E2C-9097-247E0F019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9300F8-5020-4C4E-B5DF-358D607D41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2DBC7E-AE63-4FE6-B283-20B4505032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F04836-6C79-43EC-A484-606D326DA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09DC62-3FAF-4428-8EBF-160E05CE5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B5ABC6-11A9-45BF-99B3-0010FE132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9D8BB4-FB19-4B82-863B-57AAE0402B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714225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08F4D-903C-43D2-99F3-514EF680E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5C8B83-3D37-42D6-8334-369D44F14E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F30311-84AD-4960-BE0E-0630FD1DAD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EDC7EE-3E73-4744-B815-0579549D3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15952B-C896-410D-B0F2-FFE5F289A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A6E0C1-C45A-4993-8FAE-B4104C184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4F98CC-64D5-4229-BEC6-75AB1E889AB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5505455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9098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2">
            <a:extLst>
              <a:ext uri="{FF2B5EF4-FFF2-40B4-BE49-F238E27FC236}">
                <a16:creationId xmlns:a16="http://schemas.microsoft.com/office/drawing/2014/main" id="{F0BAF49D-8876-4B0A-A3E3-3B335DEB90F0}"/>
              </a:ext>
            </a:extLst>
          </p:cNvPr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37891" name="Group 3">
              <a:extLst>
                <a:ext uri="{FF2B5EF4-FFF2-40B4-BE49-F238E27FC236}">
                  <a16:creationId xmlns:a16="http://schemas.microsoft.com/office/drawing/2014/main" id="{60EF9AE7-F880-4DAD-B0D4-98BDDD87FAF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37892" name="Freeform 4">
                <a:extLst>
                  <a:ext uri="{FF2B5EF4-FFF2-40B4-BE49-F238E27FC236}">
                    <a16:creationId xmlns:a16="http://schemas.microsoft.com/office/drawing/2014/main" id="{691CC474-56DB-4F88-B2FE-D846553FA194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>
                  <a:gd name="T0" fmla="*/ 950 w 2815"/>
                  <a:gd name="T1" fmla="*/ 85 h 2110"/>
                  <a:gd name="T2" fmla="*/ 628 w 2815"/>
                  <a:gd name="T3" fmla="*/ 438 h 2110"/>
                  <a:gd name="T4" fmla="*/ 66 w 2815"/>
                  <a:gd name="T5" fmla="*/ 471 h 2110"/>
                  <a:gd name="T6" fmla="*/ 0 w 2815"/>
                  <a:gd name="T7" fmla="*/ 627 h 2110"/>
                  <a:gd name="T8" fmla="*/ 372 w 2815"/>
                  <a:gd name="T9" fmla="*/ 1026 h 2110"/>
                  <a:gd name="T10" fmla="*/ 611 w 2815"/>
                  <a:gd name="T11" fmla="*/ 902 h 2110"/>
                  <a:gd name="T12" fmla="*/ 992 w 2815"/>
                  <a:gd name="T13" fmla="*/ 1085 h 2110"/>
                  <a:gd name="T14" fmla="*/ 1116 w 2815"/>
                  <a:gd name="T15" fmla="*/ 1339 h 2110"/>
                  <a:gd name="T16" fmla="*/ 1083 w 2815"/>
                  <a:gd name="T17" fmla="*/ 1450 h 2110"/>
                  <a:gd name="T18" fmla="*/ 1124 w 2815"/>
                  <a:gd name="T19" fmla="*/ 1659 h 2110"/>
                  <a:gd name="T20" fmla="*/ 1149 w 2815"/>
                  <a:gd name="T21" fmla="*/ 1999 h 2110"/>
                  <a:gd name="T22" fmla="*/ 1463 w 2815"/>
                  <a:gd name="T23" fmla="*/ 2110 h 2110"/>
                  <a:gd name="T24" fmla="*/ 1686 w 2815"/>
                  <a:gd name="T25" fmla="*/ 2025 h 2110"/>
                  <a:gd name="T26" fmla="*/ 1603 w 2815"/>
                  <a:gd name="T27" fmla="*/ 1777 h 2110"/>
                  <a:gd name="T28" fmla="*/ 1991 w 2815"/>
                  <a:gd name="T29" fmla="*/ 1555 h 2110"/>
                  <a:gd name="T30" fmla="*/ 2281 w 2815"/>
                  <a:gd name="T31" fmla="*/ 1542 h 2110"/>
                  <a:gd name="T32" fmla="*/ 2446 w 2815"/>
                  <a:gd name="T33" fmla="*/ 1359 h 2110"/>
                  <a:gd name="T34" fmla="*/ 2361 w 2815"/>
                  <a:gd name="T35" fmla="*/ 1001 h 2110"/>
                  <a:gd name="T36" fmla="*/ 2606 w 2815"/>
                  <a:gd name="T37" fmla="*/ 893 h 2110"/>
                  <a:gd name="T38" fmla="*/ 2815 w 2815"/>
                  <a:gd name="T39" fmla="*/ 454 h 2110"/>
                  <a:gd name="T40" fmla="*/ 2518 w 2815"/>
                  <a:gd name="T41" fmla="*/ 0 h 2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93" name="Freeform 5">
                <a:extLst>
                  <a:ext uri="{FF2B5EF4-FFF2-40B4-BE49-F238E27FC236}">
                    <a16:creationId xmlns:a16="http://schemas.microsoft.com/office/drawing/2014/main" id="{8E55AF67-93EE-48AF-BA1A-6A46DCF3A202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>
                  <a:gd name="T0" fmla="*/ 1423 w 3966"/>
                  <a:gd name="T1" fmla="*/ 65 h 2366"/>
                  <a:gd name="T2" fmla="*/ 1148 w 3966"/>
                  <a:gd name="T3" fmla="*/ 262 h 2366"/>
                  <a:gd name="T4" fmla="*/ 934 w 3966"/>
                  <a:gd name="T5" fmla="*/ 216 h 2366"/>
                  <a:gd name="T6" fmla="*/ 529 w 3966"/>
                  <a:gd name="T7" fmla="*/ 314 h 2366"/>
                  <a:gd name="T8" fmla="*/ 174 w 3966"/>
                  <a:gd name="T9" fmla="*/ 327 h 2366"/>
                  <a:gd name="T10" fmla="*/ 0 w 3966"/>
                  <a:gd name="T11" fmla="*/ 628 h 2366"/>
                  <a:gd name="T12" fmla="*/ 91 w 3966"/>
                  <a:gd name="T13" fmla="*/ 726 h 2366"/>
                  <a:gd name="T14" fmla="*/ 231 w 3966"/>
                  <a:gd name="T15" fmla="*/ 654 h 2366"/>
                  <a:gd name="T16" fmla="*/ 430 w 3966"/>
                  <a:gd name="T17" fmla="*/ 687 h 2366"/>
                  <a:gd name="T18" fmla="*/ 504 w 3966"/>
                  <a:gd name="T19" fmla="*/ 850 h 2366"/>
                  <a:gd name="T20" fmla="*/ 347 w 3966"/>
                  <a:gd name="T21" fmla="*/ 1020 h 2366"/>
                  <a:gd name="T22" fmla="*/ 529 w 3966"/>
                  <a:gd name="T23" fmla="*/ 1144 h 2366"/>
                  <a:gd name="T24" fmla="*/ 727 w 3966"/>
                  <a:gd name="T25" fmla="*/ 1105 h 2366"/>
                  <a:gd name="T26" fmla="*/ 901 w 3966"/>
                  <a:gd name="T27" fmla="*/ 1216 h 2366"/>
                  <a:gd name="T28" fmla="*/ 1256 w 3966"/>
                  <a:gd name="T29" fmla="*/ 1229 h 2366"/>
                  <a:gd name="T30" fmla="*/ 1611 w 3966"/>
                  <a:gd name="T31" fmla="*/ 1425 h 2366"/>
                  <a:gd name="T32" fmla="*/ 1694 w 3966"/>
                  <a:gd name="T33" fmla="*/ 1673 h 2366"/>
                  <a:gd name="T34" fmla="*/ 1619 w 3966"/>
                  <a:gd name="T35" fmla="*/ 2118 h 2366"/>
                  <a:gd name="T36" fmla="*/ 1694 w 3966"/>
                  <a:gd name="T37" fmla="*/ 2268 h 2366"/>
                  <a:gd name="T38" fmla="*/ 2132 w 3966"/>
                  <a:gd name="T39" fmla="*/ 2242 h 2366"/>
                  <a:gd name="T40" fmla="*/ 2289 w 3966"/>
                  <a:gd name="T41" fmla="*/ 2366 h 2366"/>
                  <a:gd name="T42" fmla="*/ 2594 w 3966"/>
                  <a:gd name="T43" fmla="*/ 2046 h 2366"/>
                  <a:gd name="T44" fmla="*/ 2537 w 3966"/>
                  <a:gd name="T45" fmla="*/ 1817 h 2366"/>
                  <a:gd name="T46" fmla="*/ 2818 w 3966"/>
                  <a:gd name="T47" fmla="*/ 1673 h 2366"/>
                  <a:gd name="T48" fmla="*/ 3016 w 3966"/>
                  <a:gd name="T49" fmla="*/ 1719 h 2366"/>
                  <a:gd name="T50" fmla="*/ 3280 w 3966"/>
                  <a:gd name="T51" fmla="*/ 1615 h 2366"/>
                  <a:gd name="T52" fmla="*/ 3405 w 3966"/>
                  <a:gd name="T53" fmla="*/ 1174 h 2366"/>
                  <a:gd name="T54" fmla="*/ 3643 w 3966"/>
                  <a:gd name="T55" fmla="*/ 922 h 2366"/>
                  <a:gd name="T56" fmla="*/ 3966 w 3966"/>
                  <a:gd name="T57" fmla="*/ 896 h 2366"/>
                  <a:gd name="T58" fmla="*/ 3908 w 3966"/>
                  <a:gd name="T59" fmla="*/ 733 h 2366"/>
                  <a:gd name="T60" fmla="*/ 3669 w 3966"/>
                  <a:gd name="T61" fmla="*/ 563 h 2366"/>
                  <a:gd name="T62" fmla="*/ 3817 w 3966"/>
                  <a:gd name="T63" fmla="*/ 210 h 2366"/>
                  <a:gd name="T64" fmla="*/ 3590 w 3966"/>
                  <a:gd name="T65" fmla="*/ 0 h 2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94" name="Freeform 6">
                <a:extLst>
                  <a:ext uri="{FF2B5EF4-FFF2-40B4-BE49-F238E27FC236}">
                    <a16:creationId xmlns:a16="http://schemas.microsoft.com/office/drawing/2014/main" id="{276591B9-6C50-4D72-AE85-AC49CBDC8875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>
                  <a:gd name="T0" fmla="*/ 81 w 5732"/>
                  <a:gd name="T1" fmla="*/ 0 h 3107"/>
                  <a:gd name="T2" fmla="*/ 133 w 5732"/>
                  <a:gd name="T3" fmla="*/ 328 h 3107"/>
                  <a:gd name="T4" fmla="*/ 0 w 5732"/>
                  <a:gd name="T5" fmla="*/ 666 h 3107"/>
                  <a:gd name="T6" fmla="*/ 83 w 5732"/>
                  <a:gd name="T7" fmla="*/ 1221 h 3107"/>
                  <a:gd name="T8" fmla="*/ 413 w 5732"/>
                  <a:gd name="T9" fmla="*/ 1515 h 3107"/>
                  <a:gd name="T10" fmla="*/ 881 w 5732"/>
                  <a:gd name="T11" fmla="*/ 1700 h 3107"/>
                  <a:gd name="T12" fmla="*/ 1440 w 5732"/>
                  <a:gd name="T13" fmla="*/ 1651 h 3107"/>
                  <a:gd name="T14" fmla="*/ 1755 w 5732"/>
                  <a:gd name="T15" fmla="*/ 1940 h 3107"/>
                  <a:gd name="T16" fmla="*/ 1653 w 5732"/>
                  <a:gd name="T17" fmla="*/ 2126 h 3107"/>
                  <a:gd name="T18" fmla="*/ 1136 w 5732"/>
                  <a:gd name="T19" fmla="*/ 2142 h 3107"/>
                  <a:gd name="T20" fmla="*/ 911 w 5732"/>
                  <a:gd name="T21" fmla="*/ 2021 h 3107"/>
                  <a:gd name="T22" fmla="*/ 739 w 5732"/>
                  <a:gd name="T23" fmla="*/ 2142 h 3107"/>
                  <a:gd name="T24" fmla="*/ 954 w 5732"/>
                  <a:gd name="T25" fmla="*/ 2524 h 3107"/>
                  <a:gd name="T26" fmla="*/ 973 w 5732"/>
                  <a:gd name="T27" fmla="*/ 2905 h 3107"/>
                  <a:gd name="T28" fmla="*/ 1511 w 5732"/>
                  <a:gd name="T29" fmla="*/ 3107 h 3107"/>
                  <a:gd name="T30" fmla="*/ 1644 w 5732"/>
                  <a:gd name="T31" fmla="*/ 2922 h 3107"/>
                  <a:gd name="T32" fmla="*/ 2077 w 5732"/>
                  <a:gd name="T33" fmla="*/ 2797 h 3107"/>
                  <a:gd name="T34" fmla="*/ 2610 w 5732"/>
                  <a:gd name="T35" fmla="*/ 2962 h 3107"/>
                  <a:gd name="T36" fmla="*/ 3222 w 5732"/>
                  <a:gd name="T37" fmla="*/ 2812 h 3107"/>
                  <a:gd name="T38" fmla="*/ 3443 w 5732"/>
                  <a:gd name="T39" fmla="*/ 2922 h 3107"/>
                  <a:gd name="T40" fmla="*/ 3861 w 5732"/>
                  <a:gd name="T41" fmla="*/ 2648 h 3107"/>
                  <a:gd name="T42" fmla="*/ 4125 w 5732"/>
                  <a:gd name="T43" fmla="*/ 2311 h 3107"/>
                  <a:gd name="T44" fmla="*/ 4369 w 5732"/>
                  <a:gd name="T45" fmla="*/ 2318 h 3107"/>
                  <a:gd name="T46" fmla="*/ 4554 w 5732"/>
                  <a:gd name="T47" fmla="*/ 2445 h 3107"/>
                  <a:gd name="T48" fmla="*/ 5015 w 5732"/>
                  <a:gd name="T49" fmla="*/ 2142 h 3107"/>
                  <a:gd name="T50" fmla="*/ 5404 w 5732"/>
                  <a:gd name="T51" fmla="*/ 2185 h 3107"/>
                  <a:gd name="T52" fmla="*/ 5732 w 5732"/>
                  <a:gd name="T53" fmla="*/ 2069 h 3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95" name="Freeform 7">
                <a:extLst>
                  <a:ext uri="{FF2B5EF4-FFF2-40B4-BE49-F238E27FC236}">
                    <a16:creationId xmlns:a16="http://schemas.microsoft.com/office/drawing/2014/main" id="{B66D9133-E7EA-452A-B9E2-FB3E529A8326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>
                  <a:gd name="T0" fmla="*/ 240 w 5512"/>
                  <a:gd name="T1" fmla="*/ 0 h 2760"/>
                  <a:gd name="T2" fmla="*/ 0 w 5512"/>
                  <a:gd name="T3" fmla="*/ 336 h 2760"/>
                  <a:gd name="T4" fmla="*/ 82 w 5512"/>
                  <a:gd name="T5" fmla="*/ 821 h 2760"/>
                  <a:gd name="T6" fmla="*/ 243 w 5512"/>
                  <a:gd name="T7" fmla="*/ 873 h 2760"/>
                  <a:gd name="T8" fmla="*/ 473 w 5512"/>
                  <a:gd name="T9" fmla="*/ 1087 h 2760"/>
                  <a:gd name="T10" fmla="*/ 557 w 5512"/>
                  <a:gd name="T11" fmla="*/ 1441 h 2760"/>
                  <a:gd name="T12" fmla="*/ 839 w 5512"/>
                  <a:gd name="T13" fmla="*/ 1499 h 2760"/>
                  <a:gd name="T14" fmla="*/ 1258 w 5512"/>
                  <a:gd name="T15" fmla="*/ 1349 h 2760"/>
                  <a:gd name="T16" fmla="*/ 1307 w 5512"/>
                  <a:gd name="T17" fmla="*/ 1493 h 2760"/>
                  <a:gd name="T18" fmla="*/ 1621 w 5512"/>
                  <a:gd name="T19" fmla="*/ 1513 h 2760"/>
                  <a:gd name="T20" fmla="*/ 1862 w 5512"/>
                  <a:gd name="T21" fmla="*/ 1865 h 2760"/>
                  <a:gd name="T22" fmla="*/ 1668 w 5512"/>
                  <a:gd name="T23" fmla="*/ 2166 h 2760"/>
                  <a:gd name="T24" fmla="*/ 1308 w 5512"/>
                  <a:gd name="T25" fmla="*/ 2217 h 2760"/>
                  <a:gd name="T26" fmla="*/ 992 w 5512"/>
                  <a:gd name="T27" fmla="*/ 2172 h 2760"/>
                  <a:gd name="T28" fmla="*/ 903 w 5512"/>
                  <a:gd name="T29" fmla="*/ 2244 h 2760"/>
                  <a:gd name="T30" fmla="*/ 1008 w 5512"/>
                  <a:gd name="T31" fmla="*/ 2415 h 2760"/>
                  <a:gd name="T32" fmla="*/ 992 w 5512"/>
                  <a:gd name="T33" fmla="*/ 2538 h 2760"/>
                  <a:gd name="T34" fmla="*/ 1137 w 5512"/>
                  <a:gd name="T35" fmla="*/ 2760 h 2760"/>
                  <a:gd name="T36" fmla="*/ 1661 w 5512"/>
                  <a:gd name="T37" fmla="*/ 2623 h 2760"/>
                  <a:gd name="T38" fmla="*/ 1725 w 5512"/>
                  <a:gd name="T39" fmla="*/ 2492 h 2760"/>
                  <a:gd name="T40" fmla="*/ 1895 w 5512"/>
                  <a:gd name="T41" fmla="*/ 2551 h 2760"/>
                  <a:gd name="T42" fmla="*/ 2338 w 5512"/>
                  <a:gd name="T43" fmla="*/ 2448 h 2760"/>
                  <a:gd name="T44" fmla="*/ 2443 w 5512"/>
                  <a:gd name="T45" fmla="*/ 2714 h 2760"/>
                  <a:gd name="T46" fmla="*/ 2870 w 5512"/>
                  <a:gd name="T47" fmla="*/ 2541 h 2760"/>
                  <a:gd name="T48" fmla="*/ 3264 w 5512"/>
                  <a:gd name="T49" fmla="*/ 2591 h 2760"/>
                  <a:gd name="T50" fmla="*/ 3522 w 5512"/>
                  <a:gd name="T51" fmla="*/ 2427 h 2760"/>
                  <a:gd name="T52" fmla="*/ 3594 w 5512"/>
                  <a:gd name="T53" fmla="*/ 2081 h 2760"/>
                  <a:gd name="T54" fmla="*/ 4013 w 5512"/>
                  <a:gd name="T55" fmla="*/ 2087 h 2760"/>
                  <a:gd name="T56" fmla="*/ 4070 w 5512"/>
                  <a:gd name="T57" fmla="*/ 1924 h 2760"/>
                  <a:gd name="T58" fmla="*/ 4239 w 5512"/>
                  <a:gd name="T59" fmla="*/ 1931 h 2760"/>
                  <a:gd name="T60" fmla="*/ 4465 w 5512"/>
                  <a:gd name="T61" fmla="*/ 2094 h 2760"/>
                  <a:gd name="T62" fmla="*/ 4836 w 5512"/>
                  <a:gd name="T63" fmla="*/ 1814 h 2760"/>
                  <a:gd name="T64" fmla="*/ 5225 w 5512"/>
                  <a:gd name="T65" fmla="*/ 1785 h 2760"/>
                  <a:gd name="T66" fmla="*/ 5367 w 5512"/>
                  <a:gd name="T67" fmla="*/ 1571 h 2760"/>
                  <a:gd name="T68" fmla="*/ 5512 w 5512"/>
                  <a:gd name="T69" fmla="*/ 1585 h 2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96" name="Freeform 8">
                <a:extLst>
                  <a:ext uri="{FF2B5EF4-FFF2-40B4-BE49-F238E27FC236}">
                    <a16:creationId xmlns:a16="http://schemas.microsoft.com/office/drawing/2014/main" id="{3791F0FC-9701-4305-8CAF-CFC280B2CF9D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>
                  <a:gd name="T0" fmla="*/ 139 w 790"/>
                  <a:gd name="T1" fmla="*/ 0 h 1189"/>
                  <a:gd name="T2" fmla="*/ 210 w 790"/>
                  <a:gd name="T3" fmla="*/ 233 h 1189"/>
                  <a:gd name="T4" fmla="*/ 159 w 790"/>
                  <a:gd name="T5" fmla="*/ 643 h 1189"/>
                  <a:gd name="T6" fmla="*/ 454 w 790"/>
                  <a:gd name="T7" fmla="*/ 771 h 1189"/>
                  <a:gd name="T8" fmla="*/ 605 w 790"/>
                  <a:gd name="T9" fmla="*/ 1046 h 1189"/>
                  <a:gd name="T10" fmla="*/ 790 w 790"/>
                  <a:gd name="T11" fmla="*/ 1189 h 1189"/>
                  <a:gd name="T12" fmla="*/ 540 w 790"/>
                  <a:gd name="T13" fmla="*/ 1111 h 1189"/>
                  <a:gd name="T14" fmla="*/ 363 w 790"/>
                  <a:gd name="T15" fmla="*/ 883 h 1189"/>
                  <a:gd name="T16" fmla="*/ 139 w 790"/>
                  <a:gd name="T17" fmla="*/ 852 h 1189"/>
                  <a:gd name="T18" fmla="*/ 0 w 790"/>
                  <a:gd name="T19" fmla="*/ 499 h 1189"/>
                  <a:gd name="T20" fmla="*/ 48 w 790"/>
                  <a:gd name="T21" fmla="*/ 209 h 1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97" name="Freeform 9">
                <a:extLst>
                  <a:ext uri="{FF2B5EF4-FFF2-40B4-BE49-F238E27FC236}">
                    <a16:creationId xmlns:a16="http://schemas.microsoft.com/office/drawing/2014/main" id="{CD5D740D-3722-4DA8-A889-E2AAB4454078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>
                  <a:gd name="T0" fmla="*/ 0 w 579"/>
                  <a:gd name="T1" fmla="*/ 0 h 1117"/>
                  <a:gd name="T2" fmla="*/ 128 w 579"/>
                  <a:gd name="T3" fmla="*/ 328 h 1117"/>
                  <a:gd name="T4" fmla="*/ 9 w 579"/>
                  <a:gd name="T5" fmla="*/ 659 h 1117"/>
                  <a:gd name="T6" fmla="*/ 40 w 579"/>
                  <a:gd name="T7" fmla="*/ 763 h 1117"/>
                  <a:gd name="T8" fmla="*/ 234 w 579"/>
                  <a:gd name="T9" fmla="*/ 739 h 1117"/>
                  <a:gd name="T10" fmla="*/ 344 w 579"/>
                  <a:gd name="T11" fmla="*/ 1055 h 1117"/>
                  <a:gd name="T12" fmla="*/ 579 w 579"/>
                  <a:gd name="T13" fmla="*/ 1117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98" name="Freeform 10">
                <a:extLst>
                  <a:ext uri="{FF2B5EF4-FFF2-40B4-BE49-F238E27FC236}">
                    <a16:creationId xmlns:a16="http://schemas.microsoft.com/office/drawing/2014/main" id="{B89E3FB6-5F45-4F1C-ACD9-4359A9D4202C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>
                  <a:gd name="T0" fmla="*/ 1118 w 2471"/>
                  <a:gd name="T1" fmla="*/ 0 h 2396"/>
                  <a:gd name="T2" fmla="*/ 1179 w 2471"/>
                  <a:gd name="T3" fmla="*/ 225 h 2396"/>
                  <a:gd name="T4" fmla="*/ 1393 w 2471"/>
                  <a:gd name="T5" fmla="*/ 339 h 2396"/>
                  <a:gd name="T6" fmla="*/ 1404 w 2471"/>
                  <a:gd name="T7" fmla="*/ 548 h 2396"/>
                  <a:gd name="T8" fmla="*/ 1342 w 2471"/>
                  <a:gd name="T9" fmla="*/ 732 h 2396"/>
                  <a:gd name="T10" fmla="*/ 1434 w 2471"/>
                  <a:gd name="T11" fmla="*/ 925 h 2396"/>
                  <a:gd name="T12" fmla="*/ 1455 w 2471"/>
                  <a:gd name="T13" fmla="*/ 1109 h 2396"/>
                  <a:gd name="T14" fmla="*/ 1311 w 2471"/>
                  <a:gd name="T15" fmla="*/ 1142 h 2396"/>
                  <a:gd name="T16" fmla="*/ 926 w 2471"/>
                  <a:gd name="T17" fmla="*/ 1384 h 2396"/>
                  <a:gd name="T18" fmla="*/ 975 w 2471"/>
                  <a:gd name="T19" fmla="*/ 1456 h 2396"/>
                  <a:gd name="T20" fmla="*/ 956 w 2471"/>
                  <a:gd name="T21" fmla="*/ 1624 h 2396"/>
                  <a:gd name="T22" fmla="*/ 782 w 2471"/>
                  <a:gd name="T23" fmla="*/ 1817 h 2396"/>
                  <a:gd name="T24" fmla="*/ 539 w 2471"/>
                  <a:gd name="T25" fmla="*/ 1978 h 2396"/>
                  <a:gd name="T26" fmla="*/ 152 w 2471"/>
                  <a:gd name="T27" fmla="*/ 2026 h 2396"/>
                  <a:gd name="T28" fmla="*/ 19 w 2471"/>
                  <a:gd name="T29" fmla="*/ 2251 h 2396"/>
                  <a:gd name="T30" fmla="*/ 0 w 2471"/>
                  <a:gd name="T31" fmla="*/ 2396 h 2396"/>
                  <a:gd name="T32" fmla="*/ 213 w 2471"/>
                  <a:gd name="T33" fmla="*/ 2179 h 2396"/>
                  <a:gd name="T34" fmla="*/ 629 w 2471"/>
                  <a:gd name="T35" fmla="*/ 2090 h 2396"/>
                  <a:gd name="T36" fmla="*/ 894 w 2471"/>
                  <a:gd name="T37" fmla="*/ 1906 h 2396"/>
                  <a:gd name="T38" fmla="*/ 1230 w 2471"/>
                  <a:gd name="T39" fmla="*/ 1986 h 2396"/>
                  <a:gd name="T40" fmla="*/ 1668 w 2471"/>
                  <a:gd name="T41" fmla="*/ 1906 h 2396"/>
                  <a:gd name="T42" fmla="*/ 1983 w 2471"/>
                  <a:gd name="T43" fmla="*/ 1745 h 2396"/>
                  <a:gd name="T44" fmla="*/ 2014 w 2471"/>
                  <a:gd name="T45" fmla="*/ 1600 h 2396"/>
                  <a:gd name="T46" fmla="*/ 2237 w 2471"/>
                  <a:gd name="T47" fmla="*/ 1496 h 2396"/>
                  <a:gd name="T48" fmla="*/ 2359 w 2471"/>
                  <a:gd name="T49" fmla="*/ 1552 h 2396"/>
                  <a:gd name="T50" fmla="*/ 2471 w 2471"/>
                  <a:gd name="T51" fmla="*/ 1479 h 2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899" name="Freeform 11">
                <a:extLst>
                  <a:ext uri="{FF2B5EF4-FFF2-40B4-BE49-F238E27FC236}">
                    <a16:creationId xmlns:a16="http://schemas.microsoft.com/office/drawing/2014/main" id="{CFECF713-A4D4-4AAA-BA53-263CDB9B5E6A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>
                  <a:gd name="T0" fmla="*/ 620 w 1399"/>
                  <a:gd name="T1" fmla="*/ 155 h 1349"/>
                  <a:gd name="T2" fmla="*/ 421 w 1399"/>
                  <a:gd name="T3" fmla="*/ 155 h 1349"/>
                  <a:gd name="T4" fmla="*/ 205 w 1399"/>
                  <a:gd name="T5" fmla="*/ 507 h 1349"/>
                  <a:gd name="T6" fmla="*/ 0 w 1399"/>
                  <a:gd name="T7" fmla="*/ 673 h 1349"/>
                  <a:gd name="T8" fmla="*/ 487 w 1399"/>
                  <a:gd name="T9" fmla="*/ 783 h 1349"/>
                  <a:gd name="T10" fmla="*/ 425 w 1399"/>
                  <a:gd name="T11" fmla="*/ 1009 h 1349"/>
                  <a:gd name="T12" fmla="*/ 617 w 1399"/>
                  <a:gd name="T13" fmla="*/ 1086 h 1349"/>
                  <a:gd name="T14" fmla="*/ 498 w 1399"/>
                  <a:gd name="T15" fmla="*/ 1349 h 1349"/>
                  <a:gd name="T16" fmla="*/ 961 w 1399"/>
                  <a:gd name="T17" fmla="*/ 1035 h 1349"/>
                  <a:gd name="T18" fmla="*/ 926 w 1399"/>
                  <a:gd name="T19" fmla="*/ 776 h 1349"/>
                  <a:gd name="T20" fmla="*/ 1181 w 1399"/>
                  <a:gd name="T21" fmla="*/ 749 h 1349"/>
                  <a:gd name="T22" fmla="*/ 1399 w 1399"/>
                  <a:gd name="T23" fmla="*/ 601 h 1349"/>
                  <a:gd name="T24" fmla="*/ 1315 w 1399"/>
                  <a:gd name="T25" fmla="*/ 416 h 1349"/>
                  <a:gd name="T26" fmla="*/ 1341 w 1399"/>
                  <a:gd name="T27" fmla="*/ 196 h 1349"/>
                  <a:gd name="T28" fmla="*/ 1171 w 1399"/>
                  <a:gd name="T29" fmla="*/ 164 h 1349"/>
                  <a:gd name="T30" fmla="*/ 928 w 1399"/>
                  <a:gd name="T31" fmla="*/ 0 h 1349"/>
                  <a:gd name="T32" fmla="*/ 620 w 1399"/>
                  <a:gd name="T33" fmla="*/ 155 h 1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00" name="Freeform 12">
                <a:extLst>
                  <a:ext uri="{FF2B5EF4-FFF2-40B4-BE49-F238E27FC236}">
                    <a16:creationId xmlns:a16="http://schemas.microsoft.com/office/drawing/2014/main" id="{C45B0A9C-7033-47A9-9427-BB8546D95999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>
                  <a:gd name="T0" fmla="*/ 719 w 1256"/>
                  <a:gd name="T1" fmla="*/ 183 h 810"/>
                  <a:gd name="T2" fmla="*/ 760 w 1256"/>
                  <a:gd name="T3" fmla="*/ 33 h 810"/>
                  <a:gd name="T4" fmla="*/ 884 w 1256"/>
                  <a:gd name="T5" fmla="*/ 0 h 810"/>
                  <a:gd name="T6" fmla="*/ 983 w 1256"/>
                  <a:gd name="T7" fmla="*/ 78 h 810"/>
                  <a:gd name="T8" fmla="*/ 1082 w 1256"/>
                  <a:gd name="T9" fmla="*/ 248 h 810"/>
                  <a:gd name="T10" fmla="*/ 1256 w 1256"/>
                  <a:gd name="T11" fmla="*/ 229 h 810"/>
                  <a:gd name="T12" fmla="*/ 1248 w 1256"/>
                  <a:gd name="T13" fmla="*/ 359 h 810"/>
                  <a:gd name="T14" fmla="*/ 1016 w 1256"/>
                  <a:gd name="T15" fmla="*/ 431 h 810"/>
                  <a:gd name="T16" fmla="*/ 879 w 1256"/>
                  <a:gd name="T17" fmla="*/ 417 h 810"/>
                  <a:gd name="T18" fmla="*/ 719 w 1256"/>
                  <a:gd name="T19" fmla="*/ 481 h 810"/>
                  <a:gd name="T20" fmla="*/ 591 w 1256"/>
                  <a:gd name="T21" fmla="*/ 633 h 810"/>
                  <a:gd name="T22" fmla="*/ 423 w 1256"/>
                  <a:gd name="T23" fmla="*/ 537 h 810"/>
                  <a:gd name="T24" fmla="*/ 256 w 1256"/>
                  <a:gd name="T25" fmla="*/ 810 h 810"/>
                  <a:gd name="T26" fmla="*/ 66 w 1256"/>
                  <a:gd name="T27" fmla="*/ 764 h 810"/>
                  <a:gd name="T28" fmla="*/ 0 w 1256"/>
                  <a:gd name="T29" fmla="*/ 601 h 810"/>
                  <a:gd name="T30" fmla="*/ 157 w 1256"/>
                  <a:gd name="T31" fmla="*/ 483 h 810"/>
                  <a:gd name="T32" fmla="*/ 248 w 1256"/>
                  <a:gd name="T33" fmla="*/ 281 h 810"/>
                  <a:gd name="T34" fmla="*/ 438 w 1256"/>
                  <a:gd name="T35" fmla="*/ 150 h 810"/>
                  <a:gd name="T36" fmla="*/ 719 w 1256"/>
                  <a:gd name="T37" fmla="*/ 189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01" name="Freeform 13">
                <a:extLst>
                  <a:ext uri="{FF2B5EF4-FFF2-40B4-BE49-F238E27FC236}">
                    <a16:creationId xmlns:a16="http://schemas.microsoft.com/office/drawing/2014/main" id="{EC334D0C-2994-4874-BEBC-130B155097CC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>
                  <a:gd name="T0" fmla="*/ 2838 w 2848"/>
                  <a:gd name="T1" fmla="*/ 16 h 788"/>
                  <a:gd name="T2" fmla="*/ 2493 w 2848"/>
                  <a:gd name="T3" fmla="*/ 0 h 788"/>
                  <a:gd name="T4" fmla="*/ 2278 w 2848"/>
                  <a:gd name="T5" fmla="*/ 81 h 788"/>
                  <a:gd name="T6" fmla="*/ 1936 w 2848"/>
                  <a:gd name="T7" fmla="*/ 44 h 788"/>
                  <a:gd name="T8" fmla="*/ 1739 w 2848"/>
                  <a:gd name="T9" fmla="*/ 354 h 788"/>
                  <a:gd name="T10" fmla="*/ 1600 w 2848"/>
                  <a:gd name="T11" fmla="*/ 212 h 788"/>
                  <a:gd name="T12" fmla="*/ 1352 w 2848"/>
                  <a:gd name="T13" fmla="*/ 308 h 788"/>
                  <a:gd name="T14" fmla="*/ 1445 w 2848"/>
                  <a:gd name="T15" fmla="*/ 515 h 788"/>
                  <a:gd name="T16" fmla="*/ 1072 w 2848"/>
                  <a:gd name="T17" fmla="*/ 412 h 788"/>
                  <a:gd name="T18" fmla="*/ 888 w 2848"/>
                  <a:gd name="T19" fmla="*/ 540 h 788"/>
                  <a:gd name="T20" fmla="*/ 0 w 2848"/>
                  <a:gd name="T21" fmla="*/ 660 h 788"/>
                  <a:gd name="T22" fmla="*/ 288 w 2848"/>
                  <a:gd name="T23" fmla="*/ 788 h 788"/>
                  <a:gd name="T24" fmla="*/ 1040 w 2848"/>
                  <a:gd name="T25" fmla="*/ 676 h 788"/>
                  <a:gd name="T26" fmla="*/ 1272 w 2848"/>
                  <a:gd name="T27" fmla="*/ 748 h 788"/>
                  <a:gd name="T28" fmla="*/ 2096 w 2848"/>
                  <a:gd name="T29" fmla="*/ 691 h 788"/>
                  <a:gd name="T30" fmla="*/ 2320 w 2848"/>
                  <a:gd name="T31" fmla="*/ 748 h 788"/>
                  <a:gd name="T32" fmla="*/ 2456 w 2848"/>
                  <a:gd name="T33" fmla="*/ 596 h 788"/>
                  <a:gd name="T34" fmla="*/ 2712 w 2848"/>
                  <a:gd name="T35" fmla="*/ 716 h 788"/>
                  <a:gd name="T36" fmla="*/ 2716 w 2848"/>
                  <a:gd name="T37" fmla="*/ 339 h 788"/>
                  <a:gd name="T38" fmla="*/ 2848 w 2848"/>
                  <a:gd name="T39" fmla="*/ 258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02" name="Freeform 14">
                <a:extLst>
                  <a:ext uri="{FF2B5EF4-FFF2-40B4-BE49-F238E27FC236}">
                    <a16:creationId xmlns:a16="http://schemas.microsoft.com/office/drawing/2014/main" id="{4430B9FB-B83B-49DC-B39D-06BD12520A37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>
                  <a:gd name="T0" fmla="*/ 0 w 319"/>
                  <a:gd name="T1" fmla="*/ 0 h 854"/>
                  <a:gd name="T2" fmla="*/ 106 w 319"/>
                  <a:gd name="T3" fmla="*/ 313 h 854"/>
                  <a:gd name="T4" fmla="*/ 106 w 319"/>
                  <a:gd name="T5" fmla="*/ 634 h 854"/>
                  <a:gd name="T6" fmla="*/ 268 w 319"/>
                  <a:gd name="T7" fmla="*/ 854 h 854"/>
                  <a:gd name="T8" fmla="*/ 278 w 319"/>
                  <a:gd name="T9" fmla="*/ 577 h 854"/>
                  <a:gd name="T10" fmla="*/ 238 w 319"/>
                  <a:gd name="T11" fmla="*/ 400 h 854"/>
                  <a:gd name="T12" fmla="*/ 319 w 319"/>
                  <a:gd name="T13" fmla="*/ 240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03" name="Freeform 15">
                <a:extLst>
                  <a:ext uri="{FF2B5EF4-FFF2-40B4-BE49-F238E27FC236}">
                    <a16:creationId xmlns:a16="http://schemas.microsoft.com/office/drawing/2014/main" id="{5AD78193-E7A0-47B1-B611-2F20414B86CD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>
                  <a:gd name="T0" fmla="*/ 504 w 646"/>
                  <a:gd name="T1" fmla="*/ 0 h 392"/>
                  <a:gd name="T2" fmla="*/ 320 w 646"/>
                  <a:gd name="T3" fmla="*/ 61 h 392"/>
                  <a:gd name="T4" fmla="*/ 238 w 646"/>
                  <a:gd name="T5" fmla="*/ 109 h 392"/>
                  <a:gd name="T6" fmla="*/ 144 w 646"/>
                  <a:gd name="T7" fmla="*/ 216 h 392"/>
                  <a:gd name="T8" fmla="*/ 0 w 646"/>
                  <a:gd name="T9" fmla="*/ 392 h 392"/>
                  <a:gd name="T10" fmla="*/ 360 w 646"/>
                  <a:gd name="T11" fmla="*/ 263 h 392"/>
                  <a:gd name="T12" fmla="*/ 432 w 646"/>
                  <a:gd name="T13" fmla="*/ 182 h 392"/>
                  <a:gd name="T14" fmla="*/ 646 w 646"/>
                  <a:gd name="T15" fmla="*/ 142 h 392"/>
                  <a:gd name="T16" fmla="*/ 504 w 646"/>
                  <a:gd name="T17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04" name="Freeform 16">
                <a:extLst>
                  <a:ext uri="{FF2B5EF4-FFF2-40B4-BE49-F238E27FC236}">
                    <a16:creationId xmlns:a16="http://schemas.microsoft.com/office/drawing/2014/main" id="{0709060A-DC3D-4A31-A55E-6C8B0369C18E}"/>
                  </a:ext>
                </a:extLst>
              </p:cNvPr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>
                  <a:gd name="T0" fmla="*/ 0 w 2736"/>
                  <a:gd name="T1" fmla="*/ 0 h 1920"/>
                  <a:gd name="T2" fmla="*/ 96 w 2736"/>
                  <a:gd name="T3" fmla="*/ 336 h 1920"/>
                  <a:gd name="T4" fmla="*/ 384 w 2736"/>
                  <a:gd name="T5" fmla="*/ 384 h 1920"/>
                  <a:gd name="T6" fmla="*/ 576 w 2736"/>
                  <a:gd name="T7" fmla="*/ 720 h 1920"/>
                  <a:gd name="T8" fmla="*/ 528 w 2736"/>
                  <a:gd name="T9" fmla="*/ 960 h 1920"/>
                  <a:gd name="T10" fmla="*/ 672 w 2736"/>
                  <a:gd name="T11" fmla="*/ 1104 h 1920"/>
                  <a:gd name="T12" fmla="*/ 576 w 2736"/>
                  <a:gd name="T13" fmla="*/ 1392 h 1920"/>
                  <a:gd name="T14" fmla="*/ 624 w 2736"/>
                  <a:gd name="T15" fmla="*/ 1632 h 1920"/>
                  <a:gd name="T16" fmla="*/ 1488 w 2736"/>
                  <a:gd name="T17" fmla="*/ 1872 h 1920"/>
                  <a:gd name="T18" fmla="*/ 1680 w 2736"/>
                  <a:gd name="T19" fmla="*/ 1728 h 1920"/>
                  <a:gd name="T20" fmla="*/ 2208 w 2736"/>
                  <a:gd name="T21" fmla="*/ 1728 h 1920"/>
                  <a:gd name="T22" fmla="*/ 2304 w 2736"/>
                  <a:gd name="T23" fmla="*/ 1632 h 1920"/>
                  <a:gd name="T24" fmla="*/ 2736 w 2736"/>
                  <a:gd name="T25" fmla="*/ 1872 h 1920"/>
                  <a:gd name="T26" fmla="*/ 2640 w 2736"/>
                  <a:gd name="T27" fmla="*/ 1920 h 1920"/>
                  <a:gd name="T28" fmla="*/ 2304 w 2736"/>
                  <a:gd name="T29" fmla="*/ 1824 h 1920"/>
                  <a:gd name="T30" fmla="*/ 2160 w 2736"/>
                  <a:gd name="T31" fmla="*/ 1872 h 1920"/>
                  <a:gd name="T32" fmla="*/ 1632 w 2736"/>
                  <a:gd name="T33" fmla="*/ 1920 h 1920"/>
                  <a:gd name="T34" fmla="*/ 1440 w 2736"/>
                  <a:gd name="T35" fmla="*/ 1920 h 1920"/>
                  <a:gd name="T36" fmla="*/ 480 w 2736"/>
                  <a:gd name="T37" fmla="*/ 1824 h 1920"/>
                  <a:gd name="T38" fmla="*/ 192 w 2736"/>
                  <a:gd name="T39" fmla="*/ 1872 h 1920"/>
                  <a:gd name="T40" fmla="*/ 96 w 2736"/>
                  <a:gd name="T41" fmla="*/ 1680 h 1920"/>
                  <a:gd name="T42" fmla="*/ 288 w 2736"/>
                  <a:gd name="T43" fmla="*/ 1440 h 1920"/>
                  <a:gd name="T44" fmla="*/ 336 w 2736"/>
                  <a:gd name="T45" fmla="*/ 1104 h 1920"/>
                  <a:gd name="T46" fmla="*/ 144 w 2736"/>
                  <a:gd name="T47" fmla="*/ 864 h 1920"/>
                  <a:gd name="T48" fmla="*/ 240 w 2736"/>
                  <a:gd name="T49" fmla="*/ 624 h 1920"/>
                  <a:gd name="T50" fmla="*/ 48 w 2736"/>
                  <a:gd name="T51" fmla="*/ 528 h 1920"/>
                  <a:gd name="T52" fmla="*/ 0 w 2736"/>
                  <a:gd name="T53" fmla="*/ 0 h 1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chemeClr val="bg2"/>
                        </a:gs>
                        <a:gs pos="100000">
                          <a:schemeClr val="bg1"/>
                        </a:gs>
                      </a:gsLst>
                      <a:lin ang="18900000" scaled="1"/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7905" name="Group 17">
              <a:extLst>
                <a:ext uri="{FF2B5EF4-FFF2-40B4-BE49-F238E27FC236}">
                  <a16:creationId xmlns:a16="http://schemas.microsoft.com/office/drawing/2014/main" id="{314F57F4-7248-40E2-A9D6-3E97C6FEA903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37906" name="Rectangle 18">
                <a:extLst>
                  <a:ext uri="{FF2B5EF4-FFF2-40B4-BE49-F238E27FC236}">
                    <a16:creationId xmlns:a16="http://schemas.microsoft.com/office/drawing/2014/main" id="{74B0E495-DF6D-41FD-B515-82F6F30365D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6798887">
                <a:off x="62" y="388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07" name="Rectangle 19">
                <a:extLst>
                  <a:ext uri="{FF2B5EF4-FFF2-40B4-BE49-F238E27FC236}">
                    <a16:creationId xmlns:a16="http://schemas.microsoft.com/office/drawing/2014/main" id="{59475964-9FEE-4C26-BAE8-5EAB996BCB5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08" name="Rectangle 20">
                <a:extLst>
                  <a:ext uri="{FF2B5EF4-FFF2-40B4-BE49-F238E27FC236}">
                    <a16:creationId xmlns:a16="http://schemas.microsoft.com/office/drawing/2014/main" id="{74D67E67-2923-454B-9834-8947D7EF5F9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6798887">
                <a:off x="6" y="387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09" name="Rectangle 21">
                <a:extLst>
                  <a:ext uri="{FF2B5EF4-FFF2-40B4-BE49-F238E27FC236}">
                    <a16:creationId xmlns:a16="http://schemas.microsoft.com/office/drawing/2014/main" id="{CD1A2136-81D7-4A98-93B4-A6241BAA461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10" name="Rectangle 22">
                <a:extLst>
                  <a:ext uri="{FF2B5EF4-FFF2-40B4-BE49-F238E27FC236}">
                    <a16:creationId xmlns:a16="http://schemas.microsoft.com/office/drawing/2014/main" id="{F1EF4F91-5A6C-48C3-8EA2-24D35D70067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5999912">
                <a:off x="182" y="388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11" name="Rectangle 23">
                <a:extLst>
                  <a:ext uri="{FF2B5EF4-FFF2-40B4-BE49-F238E27FC236}">
                    <a16:creationId xmlns:a16="http://schemas.microsoft.com/office/drawing/2014/main" id="{0B153683-5558-49FB-86BC-A2539561CF0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6250138">
                <a:off x="15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12" name="Rectangle 24">
                <a:extLst>
                  <a:ext uri="{FF2B5EF4-FFF2-40B4-BE49-F238E27FC236}">
                    <a16:creationId xmlns:a16="http://schemas.microsoft.com/office/drawing/2014/main" id="{4134189B-7114-42EC-A948-DD6C01AD98D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13" name="Rectangle 25">
                <a:extLst>
                  <a:ext uri="{FF2B5EF4-FFF2-40B4-BE49-F238E27FC236}">
                    <a16:creationId xmlns:a16="http://schemas.microsoft.com/office/drawing/2014/main" id="{67A37743-FD07-4FB8-88F5-83EF3003CA6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14" name="Rectangle 26">
                <a:extLst>
                  <a:ext uri="{FF2B5EF4-FFF2-40B4-BE49-F238E27FC236}">
                    <a16:creationId xmlns:a16="http://schemas.microsoft.com/office/drawing/2014/main" id="{0C2B0038-95CD-4AA8-9034-2647FDC3599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5380717">
                <a:off x="332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15" name="Rectangle 27">
                <a:extLst>
                  <a:ext uri="{FF2B5EF4-FFF2-40B4-BE49-F238E27FC236}">
                    <a16:creationId xmlns:a16="http://schemas.microsoft.com/office/drawing/2014/main" id="{C709E807-A7AB-4F12-AE66-F0FF6244270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5583200">
                <a:off x="302" y="387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16" name="Rectangle 28">
                <a:extLst>
                  <a:ext uri="{FF2B5EF4-FFF2-40B4-BE49-F238E27FC236}">
                    <a16:creationId xmlns:a16="http://schemas.microsoft.com/office/drawing/2014/main" id="{0575621C-58B4-43AE-8C71-5AA183F7B49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5737625">
                <a:off x="270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17" name="Rectangle 29">
                <a:extLst>
                  <a:ext uri="{FF2B5EF4-FFF2-40B4-BE49-F238E27FC236}">
                    <a16:creationId xmlns:a16="http://schemas.microsoft.com/office/drawing/2014/main" id="{6272C1BD-A6FF-4B87-B1C9-8AA510CA5CE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4715477">
                <a:off x="516" y="382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18" name="Rectangle 30">
                <a:extLst>
                  <a:ext uri="{FF2B5EF4-FFF2-40B4-BE49-F238E27FC236}">
                    <a16:creationId xmlns:a16="http://schemas.microsoft.com/office/drawing/2014/main" id="{228A8C60-6166-45E8-80F8-5687AC3CB55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19" name="Rectangle 31">
                <a:extLst>
                  <a:ext uri="{FF2B5EF4-FFF2-40B4-BE49-F238E27FC236}">
                    <a16:creationId xmlns:a16="http://schemas.microsoft.com/office/drawing/2014/main" id="{05B3E782-00CA-42FC-B7BD-810513C71C0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20" name="Rectangle 32">
                <a:extLst>
                  <a:ext uri="{FF2B5EF4-FFF2-40B4-BE49-F238E27FC236}">
                    <a16:creationId xmlns:a16="http://schemas.microsoft.com/office/drawing/2014/main" id="{97D2F097-4AAC-4A8C-9BB0-AAAC7746813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5041352">
                <a:off x="426" y="385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21" name="Rectangle 33">
                <a:extLst>
                  <a:ext uri="{FF2B5EF4-FFF2-40B4-BE49-F238E27FC236}">
                    <a16:creationId xmlns:a16="http://schemas.microsoft.com/office/drawing/2014/main" id="{D0F6159F-4840-4770-A8A2-B4EE7664E5D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22" name="Rectangle 34">
                <a:extLst>
                  <a:ext uri="{FF2B5EF4-FFF2-40B4-BE49-F238E27FC236}">
                    <a16:creationId xmlns:a16="http://schemas.microsoft.com/office/drawing/2014/main" id="{0F5EC6FC-70D6-4A03-A617-2E4A153BD16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23" name="Rectangle 35">
                <a:extLst>
                  <a:ext uri="{FF2B5EF4-FFF2-40B4-BE49-F238E27FC236}">
                    <a16:creationId xmlns:a16="http://schemas.microsoft.com/office/drawing/2014/main" id="{795CB867-DD3E-47EC-AB6E-C89A47B5B05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4104184">
                <a:off x="605" y="37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24" name="Rectangle 36">
                <a:extLst>
                  <a:ext uri="{FF2B5EF4-FFF2-40B4-BE49-F238E27FC236}">
                    <a16:creationId xmlns:a16="http://schemas.microsoft.com/office/drawing/2014/main" id="{68AAB516-8685-4628-BBE9-F548268106E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25" name="Rectangle 37">
                <a:extLst>
                  <a:ext uri="{FF2B5EF4-FFF2-40B4-BE49-F238E27FC236}">
                    <a16:creationId xmlns:a16="http://schemas.microsoft.com/office/drawing/2014/main" id="{342233F3-2D3C-43A6-9F0D-1379D043689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3368036">
                <a:off x="799" y="368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26" name="Rectangle 38">
                <a:extLst>
                  <a:ext uri="{FF2B5EF4-FFF2-40B4-BE49-F238E27FC236}">
                    <a16:creationId xmlns:a16="http://schemas.microsoft.com/office/drawing/2014/main" id="{C38CB6A5-F4E1-4428-BE12-C5A26953637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27" name="Rectangle 39">
                <a:extLst>
                  <a:ext uri="{FF2B5EF4-FFF2-40B4-BE49-F238E27FC236}">
                    <a16:creationId xmlns:a16="http://schemas.microsoft.com/office/drawing/2014/main" id="{4A34BC88-A0CD-4634-BB6B-5BDC8727E7E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3368036">
                <a:off x="745" y="37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28" name="Rectangle 40">
                <a:extLst>
                  <a:ext uri="{FF2B5EF4-FFF2-40B4-BE49-F238E27FC236}">
                    <a16:creationId xmlns:a16="http://schemas.microsoft.com/office/drawing/2014/main" id="{A57FDF0F-7F02-4075-9281-03D44B1EF28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29" name="Rectangle 41">
                <a:extLst>
                  <a:ext uri="{FF2B5EF4-FFF2-40B4-BE49-F238E27FC236}">
                    <a16:creationId xmlns:a16="http://schemas.microsoft.com/office/drawing/2014/main" id="{42A2DB66-2AEC-4576-8418-13F55C73147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30" name="Rectangle 42">
                <a:extLst>
                  <a:ext uri="{FF2B5EF4-FFF2-40B4-BE49-F238E27FC236}">
                    <a16:creationId xmlns:a16="http://schemas.microsoft.com/office/drawing/2014/main" id="{2014E6AA-6D85-4F7C-A06D-6F3B3DF6CFA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31" name="Rectangle 43">
                <a:extLst>
                  <a:ext uri="{FF2B5EF4-FFF2-40B4-BE49-F238E27FC236}">
                    <a16:creationId xmlns:a16="http://schemas.microsoft.com/office/drawing/2014/main" id="{236D74B0-C2D1-444B-83DB-FB8D11C1306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32" name="Rectangle 44">
                <a:extLst>
                  <a:ext uri="{FF2B5EF4-FFF2-40B4-BE49-F238E27FC236}">
                    <a16:creationId xmlns:a16="http://schemas.microsoft.com/office/drawing/2014/main" id="{29066C9C-9C86-4EF1-8289-8AB7E2B2892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33" name="Rectangle 45">
                <a:extLst>
                  <a:ext uri="{FF2B5EF4-FFF2-40B4-BE49-F238E27FC236}">
                    <a16:creationId xmlns:a16="http://schemas.microsoft.com/office/drawing/2014/main" id="{B414B5F6-257C-49DF-933D-8C12CFA782D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34" name="Rectangle 46">
                <a:extLst>
                  <a:ext uri="{FF2B5EF4-FFF2-40B4-BE49-F238E27FC236}">
                    <a16:creationId xmlns:a16="http://schemas.microsoft.com/office/drawing/2014/main" id="{3D33A68F-F339-4BBD-A16E-72A47A78023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35" name="Rectangle 47">
                <a:extLst>
                  <a:ext uri="{FF2B5EF4-FFF2-40B4-BE49-F238E27FC236}">
                    <a16:creationId xmlns:a16="http://schemas.microsoft.com/office/drawing/2014/main" id="{2D39C805-E9AE-4ED5-BA92-6D17FD2801B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36" name="Rectangle 48">
                <a:extLst>
                  <a:ext uri="{FF2B5EF4-FFF2-40B4-BE49-F238E27FC236}">
                    <a16:creationId xmlns:a16="http://schemas.microsoft.com/office/drawing/2014/main" id="{1F87C16D-78CD-4FDF-8324-00F9E233587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37" name="Rectangle 49">
                <a:extLst>
                  <a:ext uri="{FF2B5EF4-FFF2-40B4-BE49-F238E27FC236}">
                    <a16:creationId xmlns:a16="http://schemas.microsoft.com/office/drawing/2014/main" id="{34DC98C6-AF6F-4172-9A5C-15E0D64535D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38" name="Rectangle 50">
                <a:extLst>
                  <a:ext uri="{FF2B5EF4-FFF2-40B4-BE49-F238E27FC236}">
                    <a16:creationId xmlns:a16="http://schemas.microsoft.com/office/drawing/2014/main" id="{7815AB46-F487-4C6D-8254-145427F951B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39" name="Rectangle 51">
                <a:extLst>
                  <a:ext uri="{FF2B5EF4-FFF2-40B4-BE49-F238E27FC236}">
                    <a16:creationId xmlns:a16="http://schemas.microsoft.com/office/drawing/2014/main" id="{5D123960-37B2-43F0-A458-BDF210094C2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40" name="Rectangle 52">
                <a:extLst>
                  <a:ext uri="{FF2B5EF4-FFF2-40B4-BE49-F238E27FC236}">
                    <a16:creationId xmlns:a16="http://schemas.microsoft.com/office/drawing/2014/main" id="{B5251050-A27A-429E-89F4-7DDAF15D6FF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41" name="Rectangle 53">
                <a:extLst>
                  <a:ext uri="{FF2B5EF4-FFF2-40B4-BE49-F238E27FC236}">
                    <a16:creationId xmlns:a16="http://schemas.microsoft.com/office/drawing/2014/main" id="{33ACFFE6-A488-4F24-8CE4-822A54424D1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42" name="Rectangle 54">
                <a:extLst>
                  <a:ext uri="{FF2B5EF4-FFF2-40B4-BE49-F238E27FC236}">
                    <a16:creationId xmlns:a16="http://schemas.microsoft.com/office/drawing/2014/main" id="{79742982-0F69-4FCF-8AB0-257947CC04C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43" name="Rectangle 55">
                <a:extLst>
                  <a:ext uri="{FF2B5EF4-FFF2-40B4-BE49-F238E27FC236}">
                    <a16:creationId xmlns:a16="http://schemas.microsoft.com/office/drawing/2014/main" id="{362058B9-011A-4D34-921C-F567C36375C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44" name="Rectangle 56">
                <a:extLst>
                  <a:ext uri="{FF2B5EF4-FFF2-40B4-BE49-F238E27FC236}">
                    <a16:creationId xmlns:a16="http://schemas.microsoft.com/office/drawing/2014/main" id="{51D4B78C-CCF7-4A3F-8246-9DAFFE29512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45" name="Rectangle 57">
                <a:extLst>
                  <a:ext uri="{FF2B5EF4-FFF2-40B4-BE49-F238E27FC236}">
                    <a16:creationId xmlns:a16="http://schemas.microsoft.com/office/drawing/2014/main" id="{5C56AFDE-F50A-4E99-ACE5-DE213907BAA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46" name="Rectangle 58">
                <a:extLst>
                  <a:ext uri="{FF2B5EF4-FFF2-40B4-BE49-F238E27FC236}">
                    <a16:creationId xmlns:a16="http://schemas.microsoft.com/office/drawing/2014/main" id="{96C4CB68-0014-4730-9BCB-E3BFDED1A3E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47" name="Rectangle 59">
                <a:extLst>
                  <a:ext uri="{FF2B5EF4-FFF2-40B4-BE49-F238E27FC236}">
                    <a16:creationId xmlns:a16="http://schemas.microsoft.com/office/drawing/2014/main" id="{0563AA73-3854-4693-8D19-DB60ED83819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48" name="Rectangle 60">
                <a:extLst>
                  <a:ext uri="{FF2B5EF4-FFF2-40B4-BE49-F238E27FC236}">
                    <a16:creationId xmlns:a16="http://schemas.microsoft.com/office/drawing/2014/main" id="{39D421B5-906C-4219-928A-4BA32A93AFF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49" name="Rectangle 61">
                <a:extLst>
                  <a:ext uri="{FF2B5EF4-FFF2-40B4-BE49-F238E27FC236}">
                    <a16:creationId xmlns:a16="http://schemas.microsoft.com/office/drawing/2014/main" id="{2929FEE0-8143-418B-B746-3CCFD487F58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50" name="Rectangle 62">
                <a:extLst>
                  <a:ext uri="{FF2B5EF4-FFF2-40B4-BE49-F238E27FC236}">
                    <a16:creationId xmlns:a16="http://schemas.microsoft.com/office/drawing/2014/main" id="{B9FC5108-EF80-4FF8-8B1A-8A43248DFB5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51" name="Rectangle 63">
                <a:extLst>
                  <a:ext uri="{FF2B5EF4-FFF2-40B4-BE49-F238E27FC236}">
                    <a16:creationId xmlns:a16="http://schemas.microsoft.com/office/drawing/2014/main" id="{02D9A6C6-BFDF-478C-A38F-A0C639CE08B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52" name="Rectangle 64">
                <a:extLst>
                  <a:ext uri="{FF2B5EF4-FFF2-40B4-BE49-F238E27FC236}">
                    <a16:creationId xmlns:a16="http://schemas.microsoft.com/office/drawing/2014/main" id="{DC15E6EA-A96D-4AC3-B082-E88FE359E15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53" name="Rectangle 65">
                <a:extLst>
                  <a:ext uri="{FF2B5EF4-FFF2-40B4-BE49-F238E27FC236}">
                    <a16:creationId xmlns:a16="http://schemas.microsoft.com/office/drawing/2014/main" id="{DD71D93C-5C82-4905-AD73-2FF664E761C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54" name="Rectangle 66">
                <a:extLst>
                  <a:ext uri="{FF2B5EF4-FFF2-40B4-BE49-F238E27FC236}">
                    <a16:creationId xmlns:a16="http://schemas.microsoft.com/office/drawing/2014/main" id="{E705AFA5-6F9E-4CCC-9922-72ADCFE3B29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55" name="Rectangle 67">
                <a:extLst>
                  <a:ext uri="{FF2B5EF4-FFF2-40B4-BE49-F238E27FC236}">
                    <a16:creationId xmlns:a16="http://schemas.microsoft.com/office/drawing/2014/main" id="{DFEE6332-D19A-4BD1-855E-55A3F4B6F9F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56" name="Rectangle 68">
                <a:extLst>
                  <a:ext uri="{FF2B5EF4-FFF2-40B4-BE49-F238E27FC236}">
                    <a16:creationId xmlns:a16="http://schemas.microsoft.com/office/drawing/2014/main" id="{07C0AA4F-4C7A-47F0-AF97-27248A62A4F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57" name="Rectangle 69">
                <a:extLst>
                  <a:ext uri="{FF2B5EF4-FFF2-40B4-BE49-F238E27FC236}">
                    <a16:creationId xmlns:a16="http://schemas.microsoft.com/office/drawing/2014/main" id="{04A53E9F-26D6-414F-BF63-F5426968E12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58" name="Rectangle 70">
                <a:extLst>
                  <a:ext uri="{FF2B5EF4-FFF2-40B4-BE49-F238E27FC236}">
                    <a16:creationId xmlns:a16="http://schemas.microsoft.com/office/drawing/2014/main" id="{7905F962-1345-4182-BD55-C2AD7BA2D7C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59" name="Rectangle 71">
                <a:extLst>
                  <a:ext uri="{FF2B5EF4-FFF2-40B4-BE49-F238E27FC236}">
                    <a16:creationId xmlns:a16="http://schemas.microsoft.com/office/drawing/2014/main" id="{372A39EF-2922-47A5-AAD3-14B4DACF191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60" name="Rectangle 72">
                <a:extLst>
                  <a:ext uri="{FF2B5EF4-FFF2-40B4-BE49-F238E27FC236}">
                    <a16:creationId xmlns:a16="http://schemas.microsoft.com/office/drawing/2014/main" id="{975E5563-8C2A-4D74-A679-5E8BB9A956D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61" name="Rectangle 73">
                <a:extLst>
                  <a:ext uri="{FF2B5EF4-FFF2-40B4-BE49-F238E27FC236}">
                    <a16:creationId xmlns:a16="http://schemas.microsoft.com/office/drawing/2014/main" id="{B1C7545A-951C-4FED-8691-F0A63D65078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62" name="Rectangle 74">
                <a:extLst>
                  <a:ext uri="{FF2B5EF4-FFF2-40B4-BE49-F238E27FC236}">
                    <a16:creationId xmlns:a16="http://schemas.microsoft.com/office/drawing/2014/main" id="{A16FF00D-56BA-46AB-AD4B-18DE87EC301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63" name="Rectangle 75">
                <a:extLst>
                  <a:ext uri="{FF2B5EF4-FFF2-40B4-BE49-F238E27FC236}">
                    <a16:creationId xmlns:a16="http://schemas.microsoft.com/office/drawing/2014/main" id="{A23FC1E2-BA99-494A-BBC6-817AE42C5BC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64" name="Rectangle 76">
                <a:extLst>
                  <a:ext uri="{FF2B5EF4-FFF2-40B4-BE49-F238E27FC236}">
                    <a16:creationId xmlns:a16="http://schemas.microsoft.com/office/drawing/2014/main" id="{FE06851D-DE08-4A80-BC10-1666188D04A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65" name="Rectangle 77">
                <a:extLst>
                  <a:ext uri="{FF2B5EF4-FFF2-40B4-BE49-F238E27FC236}">
                    <a16:creationId xmlns:a16="http://schemas.microsoft.com/office/drawing/2014/main" id="{FF1E3586-4C64-479C-BD3A-E464910898A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66" name="Rectangle 78">
                <a:extLst>
                  <a:ext uri="{FF2B5EF4-FFF2-40B4-BE49-F238E27FC236}">
                    <a16:creationId xmlns:a16="http://schemas.microsoft.com/office/drawing/2014/main" id="{6FBED41C-B813-4F4A-9A2F-203345BE912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67" name="Rectangle 79">
                <a:extLst>
                  <a:ext uri="{FF2B5EF4-FFF2-40B4-BE49-F238E27FC236}">
                    <a16:creationId xmlns:a16="http://schemas.microsoft.com/office/drawing/2014/main" id="{7820F4EA-B1CB-471F-9B2D-0811839747B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68" name="Rectangle 80">
                <a:extLst>
                  <a:ext uri="{FF2B5EF4-FFF2-40B4-BE49-F238E27FC236}">
                    <a16:creationId xmlns:a16="http://schemas.microsoft.com/office/drawing/2014/main" id="{6DCBF021-664B-4196-AE05-716CC8E9178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69" name="Freeform 81">
                <a:extLst>
                  <a:ext uri="{FF2B5EF4-FFF2-40B4-BE49-F238E27FC236}">
                    <a16:creationId xmlns:a16="http://schemas.microsoft.com/office/drawing/2014/main" id="{C0F6E675-534A-4A11-8E44-60E65B53E3B1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>
                  <a:gd name="T0" fmla="*/ 0 w 180"/>
                  <a:gd name="T1" fmla="*/ 144 h 151"/>
                  <a:gd name="T2" fmla="*/ 28 w 180"/>
                  <a:gd name="T3" fmla="*/ 147 h 151"/>
                  <a:gd name="T4" fmla="*/ 64 w 180"/>
                  <a:gd name="T5" fmla="*/ 46 h 151"/>
                  <a:gd name="T6" fmla="*/ 94 w 180"/>
                  <a:gd name="T7" fmla="*/ 151 h 151"/>
                  <a:gd name="T8" fmla="*/ 129 w 180"/>
                  <a:gd name="T9" fmla="*/ 151 h 151"/>
                  <a:gd name="T10" fmla="*/ 180 w 180"/>
                  <a:gd name="T11" fmla="*/ 9 h 151"/>
                  <a:gd name="T12" fmla="*/ 148 w 180"/>
                  <a:gd name="T13" fmla="*/ 10 h 151"/>
                  <a:gd name="T14" fmla="*/ 112 w 180"/>
                  <a:gd name="T15" fmla="*/ 112 h 151"/>
                  <a:gd name="T16" fmla="*/ 79 w 180"/>
                  <a:gd name="T17" fmla="*/ 0 h 151"/>
                  <a:gd name="T18" fmla="*/ 48 w 180"/>
                  <a:gd name="T19" fmla="*/ 0 h 151"/>
                  <a:gd name="T20" fmla="*/ 0 w 180"/>
                  <a:gd name="T21" fmla="*/ 14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970" name="Rectangle 82">
                <a:extLst>
                  <a:ext uri="{FF2B5EF4-FFF2-40B4-BE49-F238E27FC236}">
                    <a16:creationId xmlns:a16="http://schemas.microsoft.com/office/drawing/2014/main" id="{F546C430-CD14-4FE3-A5BF-D22C7E1195A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71" name="Rectangle 83">
                <a:extLst>
                  <a:ext uri="{FF2B5EF4-FFF2-40B4-BE49-F238E27FC236}">
                    <a16:creationId xmlns:a16="http://schemas.microsoft.com/office/drawing/2014/main" id="{31DCEE80-329B-4FA0-94A4-BB8517A1580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72" name="Rectangle 84">
                <a:extLst>
                  <a:ext uri="{FF2B5EF4-FFF2-40B4-BE49-F238E27FC236}">
                    <a16:creationId xmlns:a16="http://schemas.microsoft.com/office/drawing/2014/main" id="{FF1DE5D9-E2E1-449C-8026-D6CFE80D508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73" name="Rectangle 85">
                <a:extLst>
                  <a:ext uri="{FF2B5EF4-FFF2-40B4-BE49-F238E27FC236}">
                    <a16:creationId xmlns:a16="http://schemas.microsoft.com/office/drawing/2014/main" id="{449769BA-9A69-4D68-91F1-1DF2CD4AC1C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74" name="Rectangle 86">
                <a:extLst>
                  <a:ext uri="{FF2B5EF4-FFF2-40B4-BE49-F238E27FC236}">
                    <a16:creationId xmlns:a16="http://schemas.microsoft.com/office/drawing/2014/main" id="{FB015A57-8014-45C8-A4FE-0C54C47FC34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75" name="Rectangle 87">
                <a:extLst>
                  <a:ext uri="{FF2B5EF4-FFF2-40B4-BE49-F238E27FC236}">
                    <a16:creationId xmlns:a16="http://schemas.microsoft.com/office/drawing/2014/main" id="{477CBA09-C49E-45B7-9193-FBD2E5095F8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76" name="Rectangle 88">
                <a:extLst>
                  <a:ext uri="{FF2B5EF4-FFF2-40B4-BE49-F238E27FC236}">
                    <a16:creationId xmlns:a16="http://schemas.microsoft.com/office/drawing/2014/main" id="{6607F2EB-B44F-49E5-AE27-48E5B1E56B7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77" name="Rectangle 89">
                <a:extLst>
                  <a:ext uri="{FF2B5EF4-FFF2-40B4-BE49-F238E27FC236}">
                    <a16:creationId xmlns:a16="http://schemas.microsoft.com/office/drawing/2014/main" id="{50865EC5-B156-47C8-B79C-5C75EDC7642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78" name="Rectangle 90">
                <a:extLst>
                  <a:ext uri="{FF2B5EF4-FFF2-40B4-BE49-F238E27FC236}">
                    <a16:creationId xmlns:a16="http://schemas.microsoft.com/office/drawing/2014/main" id="{FBEA77C4-28D4-46F4-B42D-932B9EC63FA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79" name="Rectangle 91">
                <a:extLst>
                  <a:ext uri="{FF2B5EF4-FFF2-40B4-BE49-F238E27FC236}">
                    <a16:creationId xmlns:a16="http://schemas.microsoft.com/office/drawing/2014/main" id="{910A9050-BCB2-4D70-A053-C719EB6E04A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80" name="Rectangle 92">
                <a:extLst>
                  <a:ext uri="{FF2B5EF4-FFF2-40B4-BE49-F238E27FC236}">
                    <a16:creationId xmlns:a16="http://schemas.microsoft.com/office/drawing/2014/main" id="{061973D2-3028-41CF-8F15-61C5D86D671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81" name="Rectangle 93">
                <a:extLst>
                  <a:ext uri="{FF2B5EF4-FFF2-40B4-BE49-F238E27FC236}">
                    <a16:creationId xmlns:a16="http://schemas.microsoft.com/office/drawing/2014/main" id="{0FCA5629-5578-4BAB-A187-AA1B482C7F2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82" name="Rectangle 94">
                <a:extLst>
                  <a:ext uri="{FF2B5EF4-FFF2-40B4-BE49-F238E27FC236}">
                    <a16:creationId xmlns:a16="http://schemas.microsoft.com/office/drawing/2014/main" id="{25C639DB-99DC-48E1-A3FA-BD5DCF9776B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4250359">
                <a:off x="707" y="2407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83" name="Rectangle 95">
                <a:extLst>
                  <a:ext uri="{FF2B5EF4-FFF2-40B4-BE49-F238E27FC236}">
                    <a16:creationId xmlns:a16="http://schemas.microsoft.com/office/drawing/2014/main" id="{1A64A6A5-CC82-4158-8DE6-7F51D9A2A95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3989246">
                <a:off x="737" y="241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84" name="Rectangle 96">
                <a:extLst>
                  <a:ext uri="{FF2B5EF4-FFF2-40B4-BE49-F238E27FC236}">
                    <a16:creationId xmlns:a16="http://schemas.microsoft.com/office/drawing/2014/main" id="{7A9B8FA3-767A-4BEB-B7EA-AD10931875F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85" name="Rectangle 97">
                <a:extLst>
                  <a:ext uri="{FF2B5EF4-FFF2-40B4-BE49-F238E27FC236}">
                    <a16:creationId xmlns:a16="http://schemas.microsoft.com/office/drawing/2014/main" id="{72B4B466-C5E1-4F0C-B6F3-2C966A29FEB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4673370">
                <a:off x="533" y="239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86" name="Rectangle 98">
                <a:extLst>
                  <a:ext uri="{FF2B5EF4-FFF2-40B4-BE49-F238E27FC236}">
                    <a16:creationId xmlns:a16="http://schemas.microsoft.com/office/drawing/2014/main" id="{E0244357-35A1-42ED-9864-80DE3B24525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87" name="Rectangle 99">
                <a:extLst>
                  <a:ext uri="{FF2B5EF4-FFF2-40B4-BE49-F238E27FC236}">
                    <a16:creationId xmlns:a16="http://schemas.microsoft.com/office/drawing/2014/main" id="{C71A2885-605F-4870-943E-ED6E51F466F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4580623">
                <a:off x="594" y="239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88" name="Rectangle 100">
                <a:extLst>
                  <a:ext uri="{FF2B5EF4-FFF2-40B4-BE49-F238E27FC236}">
                    <a16:creationId xmlns:a16="http://schemas.microsoft.com/office/drawing/2014/main" id="{BCCCB878-E814-4B56-8D26-8F687FF40EF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89" name="Rectangle 101">
                <a:extLst>
                  <a:ext uri="{FF2B5EF4-FFF2-40B4-BE49-F238E27FC236}">
                    <a16:creationId xmlns:a16="http://schemas.microsoft.com/office/drawing/2014/main" id="{15CB124D-EC25-4CED-BF6A-C15CFDDC6F7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90" name="Rectangle 102">
                <a:extLst>
                  <a:ext uri="{FF2B5EF4-FFF2-40B4-BE49-F238E27FC236}">
                    <a16:creationId xmlns:a16="http://schemas.microsoft.com/office/drawing/2014/main" id="{62B94F90-B32F-4BB2-AB6A-545A2766E7E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5288939">
                <a:off x="418" y="240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91" name="Rectangle 103">
                <a:extLst>
                  <a:ext uri="{FF2B5EF4-FFF2-40B4-BE49-F238E27FC236}">
                    <a16:creationId xmlns:a16="http://schemas.microsoft.com/office/drawing/2014/main" id="{BA146F1C-CB6E-4E18-AE7D-EB81C824BF0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92" name="Rectangle 104">
                <a:extLst>
                  <a:ext uri="{FF2B5EF4-FFF2-40B4-BE49-F238E27FC236}">
                    <a16:creationId xmlns:a16="http://schemas.microsoft.com/office/drawing/2014/main" id="{34862315-C0F2-4889-9B24-D795F2194F6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93" name="Rectangle 105">
                <a:extLst>
                  <a:ext uri="{FF2B5EF4-FFF2-40B4-BE49-F238E27FC236}">
                    <a16:creationId xmlns:a16="http://schemas.microsoft.com/office/drawing/2014/main" id="{3771BF5D-B4E6-4AE9-AA78-58ED61C1CBD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94" name="Rectangle 106">
                <a:extLst>
                  <a:ext uri="{FF2B5EF4-FFF2-40B4-BE49-F238E27FC236}">
                    <a16:creationId xmlns:a16="http://schemas.microsoft.com/office/drawing/2014/main" id="{BFE2B307-BD0D-400C-9B1F-5873AFF7A7D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95" name="Rectangle 107">
                <a:extLst>
                  <a:ext uri="{FF2B5EF4-FFF2-40B4-BE49-F238E27FC236}">
                    <a16:creationId xmlns:a16="http://schemas.microsoft.com/office/drawing/2014/main" id="{876A4706-CC9E-4E4D-AE73-E07148F504B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5919570">
                <a:off x="292" y="242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96" name="Rectangle 108">
                <a:extLst>
                  <a:ext uri="{FF2B5EF4-FFF2-40B4-BE49-F238E27FC236}">
                    <a16:creationId xmlns:a16="http://schemas.microsoft.com/office/drawing/2014/main" id="{9319EFF7-97B6-4379-8DEA-98BFCC163B8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7376291">
                <a:off x="5" y="254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97" name="Rectangle 109">
                <a:extLst>
                  <a:ext uri="{FF2B5EF4-FFF2-40B4-BE49-F238E27FC236}">
                    <a16:creationId xmlns:a16="http://schemas.microsoft.com/office/drawing/2014/main" id="{40C29837-5992-4556-8429-95CE706C13E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7168347">
                <a:off x="64" y="25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98" name="Rectangle 110">
                <a:extLst>
                  <a:ext uri="{FF2B5EF4-FFF2-40B4-BE49-F238E27FC236}">
                    <a16:creationId xmlns:a16="http://schemas.microsoft.com/office/drawing/2014/main" id="{ED6D8F9A-0B76-4028-B6B1-46861099F3C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99" name="Rectangle 111">
                <a:extLst>
                  <a:ext uri="{FF2B5EF4-FFF2-40B4-BE49-F238E27FC236}">
                    <a16:creationId xmlns:a16="http://schemas.microsoft.com/office/drawing/2014/main" id="{5FD41DF0-0BB6-4653-B21E-D03257582CE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00" name="Rectangle 112">
                <a:extLst>
                  <a:ext uri="{FF2B5EF4-FFF2-40B4-BE49-F238E27FC236}">
                    <a16:creationId xmlns:a16="http://schemas.microsoft.com/office/drawing/2014/main" id="{50D40BF0-26B0-4EA7-A9A2-B93533F8B5F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01" name="Rectangle 113">
                <a:extLst>
                  <a:ext uri="{FF2B5EF4-FFF2-40B4-BE49-F238E27FC236}">
                    <a16:creationId xmlns:a16="http://schemas.microsoft.com/office/drawing/2014/main" id="{EC094CC7-6760-426C-A52C-D3C1E822A49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02" name="Rectangle 114">
                <a:extLst>
                  <a:ext uri="{FF2B5EF4-FFF2-40B4-BE49-F238E27FC236}">
                    <a16:creationId xmlns:a16="http://schemas.microsoft.com/office/drawing/2014/main" id="{4A9E080D-0182-40E1-9F79-2366AF050C4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03" name="Rectangle 115">
                <a:extLst>
                  <a:ext uri="{FF2B5EF4-FFF2-40B4-BE49-F238E27FC236}">
                    <a16:creationId xmlns:a16="http://schemas.microsoft.com/office/drawing/2014/main" id="{6DF14613-B80C-4601-8729-8112D15BAFC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04" name="Rectangle 116">
                <a:extLst>
                  <a:ext uri="{FF2B5EF4-FFF2-40B4-BE49-F238E27FC236}">
                    <a16:creationId xmlns:a16="http://schemas.microsoft.com/office/drawing/2014/main" id="{AEA66F1F-08B5-48FC-8B4E-40A218C59AB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05" name="Rectangle 117">
                <a:extLst>
                  <a:ext uri="{FF2B5EF4-FFF2-40B4-BE49-F238E27FC236}">
                    <a16:creationId xmlns:a16="http://schemas.microsoft.com/office/drawing/2014/main" id="{D134E065-D1EC-4B11-B662-F272B2D7414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06" name="Rectangle 118">
                <a:extLst>
                  <a:ext uri="{FF2B5EF4-FFF2-40B4-BE49-F238E27FC236}">
                    <a16:creationId xmlns:a16="http://schemas.microsoft.com/office/drawing/2014/main" id="{E4EA8D7C-F507-4273-B6F5-86CDB73683E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07" name="Rectangle 119">
                <a:extLst>
                  <a:ext uri="{FF2B5EF4-FFF2-40B4-BE49-F238E27FC236}">
                    <a16:creationId xmlns:a16="http://schemas.microsoft.com/office/drawing/2014/main" id="{9E2EF8A8-89E5-43C0-8C5E-E43008EBE32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08" name="Rectangle 120">
                <a:extLst>
                  <a:ext uri="{FF2B5EF4-FFF2-40B4-BE49-F238E27FC236}">
                    <a16:creationId xmlns:a16="http://schemas.microsoft.com/office/drawing/2014/main" id="{B4617AF7-B499-42FB-B34B-6C0A717C705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09" name="Rectangle 121">
                <a:extLst>
                  <a:ext uri="{FF2B5EF4-FFF2-40B4-BE49-F238E27FC236}">
                    <a16:creationId xmlns:a16="http://schemas.microsoft.com/office/drawing/2014/main" id="{5BF687E4-8821-4FF5-8E88-1CECDA3196E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10" name="Rectangle 122">
                <a:extLst>
                  <a:ext uri="{FF2B5EF4-FFF2-40B4-BE49-F238E27FC236}">
                    <a16:creationId xmlns:a16="http://schemas.microsoft.com/office/drawing/2014/main" id="{AC652BF5-12D7-4656-B650-DFEC3F2B231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11" name="Rectangle 123">
                <a:extLst>
                  <a:ext uri="{FF2B5EF4-FFF2-40B4-BE49-F238E27FC236}">
                    <a16:creationId xmlns:a16="http://schemas.microsoft.com/office/drawing/2014/main" id="{F22904EF-1272-4A98-8060-B1970432C7A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12" name="Rectangle 124">
                <a:extLst>
                  <a:ext uri="{FF2B5EF4-FFF2-40B4-BE49-F238E27FC236}">
                    <a16:creationId xmlns:a16="http://schemas.microsoft.com/office/drawing/2014/main" id="{C8E095D8-52B2-44EE-97F2-C4AE88647B3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13" name="Rectangle 125">
                <a:extLst>
                  <a:ext uri="{FF2B5EF4-FFF2-40B4-BE49-F238E27FC236}">
                    <a16:creationId xmlns:a16="http://schemas.microsoft.com/office/drawing/2014/main" id="{5E2FA7F9-565B-4EDE-8CF1-08898417FB4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14" name="Rectangle 126">
                <a:extLst>
                  <a:ext uri="{FF2B5EF4-FFF2-40B4-BE49-F238E27FC236}">
                    <a16:creationId xmlns:a16="http://schemas.microsoft.com/office/drawing/2014/main" id="{177E8038-F197-4F84-B72E-C09AB6E69DB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15" name="Rectangle 127">
                <a:extLst>
                  <a:ext uri="{FF2B5EF4-FFF2-40B4-BE49-F238E27FC236}">
                    <a16:creationId xmlns:a16="http://schemas.microsoft.com/office/drawing/2014/main" id="{F7C180D7-6C1E-4DFD-857C-E8CB7BBCE10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16" name="Rectangle 128">
                <a:extLst>
                  <a:ext uri="{FF2B5EF4-FFF2-40B4-BE49-F238E27FC236}">
                    <a16:creationId xmlns:a16="http://schemas.microsoft.com/office/drawing/2014/main" id="{AB9DAB3A-EDFF-4259-8862-60CB91BBD4B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17" name="Rectangle 129">
                <a:extLst>
                  <a:ext uri="{FF2B5EF4-FFF2-40B4-BE49-F238E27FC236}">
                    <a16:creationId xmlns:a16="http://schemas.microsoft.com/office/drawing/2014/main" id="{F50F777D-C434-409B-BC77-77D1BB23033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18" name="Rectangle 130">
                <a:extLst>
                  <a:ext uri="{FF2B5EF4-FFF2-40B4-BE49-F238E27FC236}">
                    <a16:creationId xmlns:a16="http://schemas.microsoft.com/office/drawing/2014/main" id="{72B92C65-1AB8-464F-AA3A-7AF8F63D80E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19" name="Rectangle 131">
                <a:extLst>
                  <a:ext uri="{FF2B5EF4-FFF2-40B4-BE49-F238E27FC236}">
                    <a16:creationId xmlns:a16="http://schemas.microsoft.com/office/drawing/2014/main" id="{55C5049C-0546-4610-9534-17E582189C7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20" name="Rectangle 132">
                <a:extLst>
                  <a:ext uri="{FF2B5EF4-FFF2-40B4-BE49-F238E27FC236}">
                    <a16:creationId xmlns:a16="http://schemas.microsoft.com/office/drawing/2014/main" id="{26009497-338D-4059-A892-73DA8968996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21" name="Rectangle 133">
                <a:extLst>
                  <a:ext uri="{FF2B5EF4-FFF2-40B4-BE49-F238E27FC236}">
                    <a16:creationId xmlns:a16="http://schemas.microsoft.com/office/drawing/2014/main" id="{2AB64548-6696-4A8A-AE5E-A76C1C1E4A4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22" name="Rectangle 134">
                <a:extLst>
                  <a:ext uri="{FF2B5EF4-FFF2-40B4-BE49-F238E27FC236}">
                    <a16:creationId xmlns:a16="http://schemas.microsoft.com/office/drawing/2014/main" id="{97B86D97-2254-4AD0-BE47-1FFFB52B4F7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23" name="Rectangle 135">
                <a:extLst>
                  <a:ext uri="{FF2B5EF4-FFF2-40B4-BE49-F238E27FC236}">
                    <a16:creationId xmlns:a16="http://schemas.microsoft.com/office/drawing/2014/main" id="{21AFB6DC-C0D4-40D3-9E0A-EAC75388DB6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24" name="Rectangle 136">
                <a:extLst>
                  <a:ext uri="{FF2B5EF4-FFF2-40B4-BE49-F238E27FC236}">
                    <a16:creationId xmlns:a16="http://schemas.microsoft.com/office/drawing/2014/main" id="{23004C82-44ED-4AD2-87E3-1AADCC2B8A3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25" name="Rectangle 137">
                <a:extLst>
                  <a:ext uri="{FF2B5EF4-FFF2-40B4-BE49-F238E27FC236}">
                    <a16:creationId xmlns:a16="http://schemas.microsoft.com/office/drawing/2014/main" id="{DE7AEC03-D34C-429C-A546-1E314C30B8B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26" name="Freeform 138">
                <a:extLst>
                  <a:ext uri="{FF2B5EF4-FFF2-40B4-BE49-F238E27FC236}">
                    <a16:creationId xmlns:a16="http://schemas.microsoft.com/office/drawing/2014/main" id="{458AABEE-2C40-40E2-AEE1-2B320CE966BA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>
                  <a:gd name="T0" fmla="*/ 168 w 204"/>
                  <a:gd name="T1" fmla="*/ 120 h 120"/>
                  <a:gd name="T2" fmla="*/ 204 w 204"/>
                  <a:gd name="T3" fmla="*/ 12 h 120"/>
                  <a:gd name="T4" fmla="*/ 42 w 204"/>
                  <a:gd name="T5" fmla="*/ 0 h 120"/>
                  <a:gd name="T6" fmla="*/ 0 w 204"/>
                  <a:gd name="T7" fmla="*/ 108 h 120"/>
                  <a:gd name="T8" fmla="*/ 30 w 204"/>
                  <a:gd name="T9" fmla="*/ 114 h 120"/>
                  <a:gd name="T10" fmla="*/ 60 w 204"/>
                  <a:gd name="T11" fmla="*/ 30 h 120"/>
                  <a:gd name="T12" fmla="*/ 102 w 204"/>
                  <a:gd name="T13" fmla="*/ 36 h 120"/>
                  <a:gd name="T14" fmla="*/ 78 w 204"/>
                  <a:gd name="T15" fmla="*/ 108 h 120"/>
                  <a:gd name="T16" fmla="*/ 102 w 204"/>
                  <a:gd name="T17" fmla="*/ 108 h 120"/>
                  <a:gd name="T18" fmla="*/ 132 w 204"/>
                  <a:gd name="T19" fmla="*/ 36 h 120"/>
                  <a:gd name="T20" fmla="*/ 162 w 204"/>
                  <a:gd name="T21" fmla="*/ 36 h 120"/>
                  <a:gd name="T22" fmla="*/ 138 w 204"/>
                  <a:gd name="T23" fmla="*/ 114 h 120"/>
                  <a:gd name="T24" fmla="*/ 168 w 204"/>
                  <a:gd name="T25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27" name="Freeform 139">
                <a:extLst>
                  <a:ext uri="{FF2B5EF4-FFF2-40B4-BE49-F238E27FC236}">
                    <a16:creationId xmlns:a16="http://schemas.microsoft.com/office/drawing/2014/main" id="{EEE22CC9-3E92-4771-BB43-7799FED53E84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>
                  <a:gd name="T0" fmla="*/ 66 w 90"/>
                  <a:gd name="T1" fmla="*/ 36 h 78"/>
                  <a:gd name="T2" fmla="*/ 66 w 90"/>
                  <a:gd name="T3" fmla="*/ 36 h 78"/>
                  <a:gd name="T4" fmla="*/ 18 w 90"/>
                  <a:gd name="T5" fmla="*/ 24 h 78"/>
                  <a:gd name="T6" fmla="*/ 0 w 90"/>
                  <a:gd name="T7" fmla="*/ 30 h 78"/>
                  <a:gd name="T8" fmla="*/ 36 w 90"/>
                  <a:gd name="T9" fmla="*/ 78 h 78"/>
                  <a:gd name="T10" fmla="*/ 48 w 90"/>
                  <a:gd name="T11" fmla="*/ 72 h 78"/>
                  <a:gd name="T12" fmla="*/ 24 w 90"/>
                  <a:gd name="T13" fmla="*/ 36 h 78"/>
                  <a:gd name="T14" fmla="*/ 24 w 90"/>
                  <a:gd name="T15" fmla="*/ 36 h 78"/>
                  <a:gd name="T16" fmla="*/ 72 w 90"/>
                  <a:gd name="T17" fmla="*/ 54 h 78"/>
                  <a:gd name="T18" fmla="*/ 90 w 90"/>
                  <a:gd name="T19" fmla="*/ 42 h 78"/>
                  <a:gd name="T20" fmla="*/ 54 w 90"/>
                  <a:gd name="T21" fmla="*/ 0 h 78"/>
                  <a:gd name="T22" fmla="*/ 42 w 90"/>
                  <a:gd name="T23" fmla="*/ 6 h 78"/>
                  <a:gd name="T24" fmla="*/ 66 w 90"/>
                  <a:gd name="T25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28" name="Freeform 140">
                <a:extLst>
                  <a:ext uri="{FF2B5EF4-FFF2-40B4-BE49-F238E27FC236}">
                    <a16:creationId xmlns:a16="http://schemas.microsoft.com/office/drawing/2014/main" id="{30F2483D-EDA2-44CD-897D-0EE58F0A1DBD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>
                  <a:gd name="T0" fmla="*/ 54 w 101"/>
                  <a:gd name="T1" fmla="*/ 89 h 89"/>
                  <a:gd name="T2" fmla="*/ 65 w 101"/>
                  <a:gd name="T3" fmla="*/ 83 h 89"/>
                  <a:gd name="T4" fmla="*/ 48 w 101"/>
                  <a:gd name="T5" fmla="*/ 35 h 89"/>
                  <a:gd name="T6" fmla="*/ 89 w 101"/>
                  <a:gd name="T7" fmla="*/ 65 h 89"/>
                  <a:gd name="T8" fmla="*/ 101 w 101"/>
                  <a:gd name="T9" fmla="*/ 59 h 89"/>
                  <a:gd name="T10" fmla="*/ 83 w 101"/>
                  <a:gd name="T11" fmla="*/ 0 h 89"/>
                  <a:gd name="T12" fmla="*/ 71 w 101"/>
                  <a:gd name="T13" fmla="*/ 12 h 89"/>
                  <a:gd name="T14" fmla="*/ 83 w 101"/>
                  <a:gd name="T15" fmla="*/ 41 h 89"/>
                  <a:gd name="T16" fmla="*/ 48 w 101"/>
                  <a:gd name="T17" fmla="*/ 23 h 89"/>
                  <a:gd name="T18" fmla="*/ 36 w 101"/>
                  <a:gd name="T19" fmla="*/ 29 h 89"/>
                  <a:gd name="T20" fmla="*/ 45 w 101"/>
                  <a:gd name="T21" fmla="*/ 68 h 89"/>
                  <a:gd name="T22" fmla="*/ 18 w 101"/>
                  <a:gd name="T23" fmla="*/ 41 h 89"/>
                  <a:gd name="T24" fmla="*/ 0 w 101"/>
                  <a:gd name="T25" fmla="*/ 53 h 89"/>
                  <a:gd name="T26" fmla="*/ 54 w 101"/>
                  <a:gd name="T2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29" name="Freeform 141">
                <a:extLst>
                  <a:ext uri="{FF2B5EF4-FFF2-40B4-BE49-F238E27FC236}">
                    <a16:creationId xmlns:a16="http://schemas.microsoft.com/office/drawing/2014/main" id="{A30533C7-C30E-4FE1-9823-2D84CAD7DB10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>
                  <a:gd name="T0" fmla="*/ 36 w 83"/>
                  <a:gd name="T1" fmla="*/ 78 h 78"/>
                  <a:gd name="T2" fmla="*/ 83 w 83"/>
                  <a:gd name="T3" fmla="*/ 48 h 78"/>
                  <a:gd name="T4" fmla="*/ 54 w 83"/>
                  <a:gd name="T5" fmla="*/ 0 h 78"/>
                  <a:gd name="T6" fmla="*/ 0 w 83"/>
                  <a:gd name="T7" fmla="*/ 30 h 78"/>
                  <a:gd name="T8" fmla="*/ 6 w 83"/>
                  <a:gd name="T9" fmla="*/ 36 h 78"/>
                  <a:gd name="T10" fmla="*/ 42 w 83"/>
                  <a:gd name="T11" fmla="*/ 18 h 78"/>
                  <a:gd name="T12" fmla="*/ 54 w 83"/>
                  <a:gd name="T13" fmla="*/ 30 h 78"/>
                  <a:gd name="T14" fmla="*/ 24 w 83"/>
                  <a:gd name="T15" fmla="*/ 48 h 78"/>
                  <a:gd name="T16" fmla="*/ 30 w 83"/>
                  <a:gd name="T17" fmla="*/ 54 h 78"/>
                  <a:gd name="T18" fmla="*/ 60 w 83"/>
                  <a:gd name="T19" fmla="*/ 36 h 78"/>
                  <a:gd name="T20" fmla="*/ 66 w 83"/>
                  <a:gd name="T21" fmla="*/ 48 h 78"/>
                  <a:gd name="T22" fmla="*/ 30 w 83"/>
                  <a:gd name="T23" fmla="*/ 66 h 78"/>
                  <a:gd name="T24" fmla="*/ 36 w 83"/>
                  <a:gd name="T2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30" name="Freeform 142">
                <a:extLst>
                  <a:ext uri="{FF2B5EF4-FFF2-40B4-BE49-F238E27FC236}">
                    <a16:creationId xmlns:a16="http://schemas.microsoft.com/office/drawing/2014/main" id="{38ED1B00-A546-4B25-ACFF-769A0A38393B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>
                  <a:gd name="T0" fmla="*/ 90 w 90"/>
                  <a:gd name="T1" fmla="*/ 30 h 72"/>
                  <a:gd name="T2" fmla="*/ 66 w 90"/>
                  <a:gd name="T3" fmla="*/ 0 h 72"/>
                  <a:gd name="T4" fmla="*/ 0 w 90"/>
                  <a:gd name="T5" fmla="*/ 36 h 72"/>
                  <a:gd name="T6" fmla="*/ 24 w 90"/>
                  <a:gd name="T7" fmla="*/ 72 h 72"/>
                  <a:gd name="T8" fmla="*/ 36 w 90"/>
                  <a:gd name="T9" fmla="*/ 66 h 72"/>
                  <a:gd name="T10" fmla="*/ 18 w 90"/>
                  <a:gd name="T11" fmla="*/ 42 h 72"/>
                  <a:gd name="T12" fmla="*/ 36 w 90"/>
                  <a:gd name="T13" fmla="*/ 30 h 72"/>
                  <a:gd name="T14" fmla="*/ 54 w 90"/>
                  <a:gd name="T15" fmla="*/ 54 h 72"/>
                  <a:gd name="T16" fmla="*/ 60 w 90"/>
                  <a:gd name="T17" fmla="*/ 48 h 72"/>
                  <a:gd name="T18" fmla="*/ 48 w 90"/>
                  <a:gd name="T19" fmla="*/ 24 h 72"/>
                  <a:gd name="T20" fmla="*/ 60 w 90"/>
                  <a:gd name="T21" fmla="*/ 12 h 72"/>
                  <a:gd name="T22" fmla="*/ 78 w 90"/>
                  <a:gd name="T23" fmla="*/ 42 h 72"/>
                  <a:gd name="T24" fmla="*/ 90 w 90"/>
                  <a:gd name="T25" fmla="*/ 3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31" name="Freeform 143">
                <a:extLst>
                  <a:ext uri="{FF2B5EF4-FFF2-40B4-BE49-F238E27FC236}">
                    <a16:creationId xmlns:a16="http://schemas.microsoft.com/office/drawing/2014/main" id="{BB1722FC-14A9-437E-9A5C-3AF0E900820C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>
                  <a:gd name="T0" fmla="*/ 42 w 90"/>
                  <a:gd name="T1" fmla="*/ 60 h 84"/>
                  <a:gd name="T2" fmla="*/ 42 w 90"/>
                  <a:gd name="T3" fmla="*/ 60 h 84"/>
                  <a:gd name="T4" fmla="*/ 72 w 90"/>
                  <a:gd name="T5" fmla="*/ 12 h 84"/>
                  <a:gd name="T6" fmla="*/ 66 w 90"/>
                  <a:gd name="T7" fmla="*/ 0 h 84"/>
                  <a:gd name="T8" fmla="*/ 0 w 90"/>
                  <a:gd name="T9" fmla="*/ 42 h 84"/>
                  <a:gd name="T10" fmla="*/ 6 w 90"/>
                  <a:gd name="T11" fmla="*/ 54 h 84"/>
                  <a:gd name="T12" fmla="*/ 54 w 90"/>
                  <a:gd name="T13" fmla="*/ 24 h 84"/>
                  <a:gd name="T14" fmla="*/ 54 w 90"/>
                  <a:gd name="T15" fmla="*/ 24 h 84"/>
                  <a:gd name="T16" fmla="*/ 18 w 90"/>
                  <a:gd name="T17" fmla="*/ 72 h 84"/>
                  <a:gd name="T18" fmla="*/ 24 w 90"/>
                  <a:gd name="T19" fmla="*/ 84 h 84"/>
                  <a:gd name="T20" fmla="*/ 90 w 90"/>
                  <a:gd name="T21" fmla="*/ 42 h 84"/>
                  <a:gd name="T22" fmla="*/ 84 w 90"/>
                  <a:gd name="T23" fmla="*/ 30 h 84"/>
                  <a:gd name="T24" fmla="*/ 42 w 90"/>
                  <a:gd name="T25" fmla="*/ 6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32" name="Freeform 144">
                <a:extLst>
                  <a:ext uri="{FF2B5EF4-FFF2-40B4-BE49-F238E27FC236}">
                    <a16:creationId xmlns:a16="http://schemas.microsoft.com/office/drawing/2014/main" id="{AE46EB00-4775-416F-BB1D-9A881EFD8F25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>
                  <a:gd name="T0" fmla="*/ 6 w 6"/>
                  <a:gd name="T1" fmla="*/ 0 h 12"/>
                  <a:gd name="T2" fmla="*/ 6 w 6"/>
                  <a:gd name="T3" fmla="*/ 0 h 12"/>
                  <a:gd name="T4" fmla="*/ 0 w 6"/>
                  <a:gd name="T5" fmla="*/ 0 h 12"/>
                  <a:gd name="T6" fmla="*/ 0 w 6"/>
                  <a:gd name="T7" fmla="*/ 0 h 12"/>
                  <a:gd name="T8" fmla="*/ 0 w 6"/>
                  <a:gd name="T9" fmla="*/ 12 h 12"/>
                  <a:gd name="T10" fmla="*/ 6 w 6"/>
                  <a:gd name="T11" fmla="*/ 0 h 12"/>
                  <a:gd name="T12" fmla="*/ 6 w 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33" name="Freeform 145">
                <a:extLst>
                  <a:ext uri="{FF2B5EF4-FFF2-40B4-BE49-F238E27FC236}">
                    <a16:creationId xmlns:a16="http://schemas.microsoft.com/office/drawing/2014/main" id="{5289BFB4-D311-4BDF-A549-33E9C84E0977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>
                  <a:gd name="T0" fmla="*/ 18 w 30"/>
                  <a:gd name="T1" fmla="*/ 48 h 48"/>
                  <a:gd name="T2" fmla="*/ 18 w 30"/>
                  <a:gd name="T3" fmla="*/ 48 h 48"/>
                  <a:gd name="T4" fmla="*/ 30 w 30"/>
                  <a:gd name="T5" fmla="*/ 42 h 48"/>
                  <a:gd name="T6" fmla="*/ 0 w 30"/>
                  <a:gd name="T7" fmla="*/ 0 h 48"/>
                  <a:gd name="T8" fmla="*/ 0 w 30"/>
                  <a:gd name="T9" fmla="*/ 24 h 48"/>
                  <a:gd name="T10" fmla="*/ 18 w 30"/>
                  <a:gd name="T11" fmla="*/ 48 h 48"/>
                  <a:gd name="T12" fmla="*/ 18 w 30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34" name="Freeform 146">
                <a:extLst>
                  <a:ext uri="{FF2B5EF4-FFF2-40B4-BE49-F238E27FC236}">
                    <a16:creationId xmlns:a16="http://schemas.microsoft.com/office/drawing/2014/main" id="{D96191D0-02E8-44E0-A159-A57B97DC527A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>
                  <a:gd name="T0" fmla="*/ 36 w 36"/>
                  <a:gd name="T1" fmla="*/ 0 h 66"/>
                  <a:gd name="T2" fmla="*/ 24 w 36"/>
                  <a:gd name="T3" fmla="*/ 0 h 66"/>
                  <a:gd name="T4" fmla="*/ 24 w 36"/>
                  <a:gd name="T5" fmla="*/ 0 h 66"/>
                  <a:gd name="T6" fmla="*/ 0 w 36"/>
                  <a:gd name="T7" fmla="*/ 36 h 66"/>
                  <a:gd name="T8" fmla="*/ 0 w 36"/>
                  <a:gd name="T9" fmla="*/ 66 h 66"/>
                  <a:gd name="T10" fmla="*/ 36 w 36"/>
                  <a:gd name="T11" fmla="*/ 0 h 66"/>
                  <a:gd name="T12" fmla="*/ 36 w 36"/>
                  <a:gd name="T1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35" name="Rectangle 147">
                <a:extLst>
                  <a:ext uri="{FF2B5EF4-FFF2-40B4-BE49-F238E27FC236}">
                    <a16:creationId xmlns:a16="http://schemas.microsoft.com/office/drawing/2014/main" id="{2DA7BFEB-00F0-4CE3-880D-C1EF82179F0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36" name="Rectangle 148">
                <a:extLst>
                  <a:ext uri="{FF2B5EF4-FFF2-40B4-BE49-F238E27FC236}">
                    <a16:creationId xmlns:a16="http://schemas.microsoft.com/office/drawing/2014/main" id="{F234A492-95A7-494B-BCA8-B8DF53D4DF2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037" name="Freeform 149">
                <a:extLst>
                  <a:ext uri="{FF2B5EF4-FFF2-40B4-BE49-F238E27FC236}">
                    <a16:creationId xmlns:a16="http://schemas.microsoft.com/office/drawing/2014/main" id="{D3F44DD3-27D3-469C-8492-A3DB79248CF2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38" name="Freeform 150">
                <a:extLst>
                  <a:ext uri="{FF2B5EF4-FFF2-40B4-BE49-F238E27FC236}">
                    <a16:creationId xmlns:a16="http://schemas.microsoft.com/office/drawing/2014/main" id="{7B0CCAFF-A8C8-4E0F-BF74-17F388EB4998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>
                  <a:gd name="T0" fmla="*/ 0 w 144"/>
                  <a:gd name="T1" fmla="*/ 102 h 154"/>
                  <a:gd name="T2" fmla="*/ 59 w 144"/>
                  <a:gd name="T3" fmla="*/ 154 h 154"/>
                  <a:gd name="T4" fmla="*/ 117 w 144"/>
                  <a:gd name="T5" fmla="*/ 120 h 154"/>
                  <a:gd name="T6" fmla="*/ 62 w 144"/>
                  <a:gd name="T7" fmla="*/ 55 h 154"/>
                  <a:gd name="T8" fmla="*/ 104 w 144"/>
                  <a:gd name="T9" fmla="*/ 34 h 154"/>
                  <a:gd name="T10" fmla="*/ 117 w 144"/>
                  <a:gd name="T11" fmla="*/ 53 h 154"/>
                  <a:gd name="T12" fmla="*/ 141 w 144"/>
                  <a:gd name="T13" fmla="*/ 47 h 154"/>
                  <a:gd name="T14" fmla="*/ 97 w 144"/>
                  <a:gd name="T15" fmla="*/ 2 h 154"/>
                  <a:gd name="T16" fmla="*/ 36 w 144"/>
                  <a:gd name="T17" fmla="*/ 33 h 154"/>
                  <a:gd name="T18" fmla="*/ 90 w 144"/>
                  <a:gd name="T19" fmla="*/ 107 h 154"/>
                  <a:gd name="T20" fmla="*/ 28 w 144"/>
                  <a:gd name="T21" fmla="*/ 101 h 154"/>
                  <a:gd name="T22" fmla="*/ 0 w 144"/>
                  <a:gd name="T23" fmla="*/ 10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39" name="Freeform 151">
                <a:extLst>
                  <a:ext uri="{FF2B5EF4-FFF2-40B4-BE49-F238E27FC236}">
                    <a16:creationId xmlns:a16="http://schemas.microsoft.com/office/drawing/2014/main" id="{FA1A930A-4F62-4D1A-97BF-7D75B311BE6A}"/>
                  </a:ext>
                </a:extLst>
              </p:cNvPr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>
                  <a:gd name="T0" fmla="*/ 0 w 348"/>
                  <a:gd name="T1" fmla="*/ 0 h 1272"/>
                  <a:gd name="T2" fmla="*/ 287 w 348"/>
                  <a:gd name="T3" fmla="*/ 582 h 1272"/>
                  <a:gd name="T4" fmla="*/ 348 w 348"/>
                  <a:gd name="T5" fmla="*/ 1272 h 1272"/>
                  <a:gd name="T6" fmla="*/ 54 w 348"/>
                  <a:gd name="T7" fmla="*/ 676 h 1272"/>
                  <a:gd name="T8" fmla="*/ 0 w 348"/>
                  <a:gd name="T9" fmla="*/ 0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040" name="Oval 152">
                <a:extLst>
                  <a:ext uri="{FF2B5EF4-FFF2-40B4-BE49-F238E27FC236}">
                    <a16:creationId xmlns:a16="http://schemas.microsoft.com/office/drawing/2014/main" id="{FAE81CB1-099C-4196-AAAE-4E7B733341F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8041" name="Rectangle 153">
            <a:extLst>
              <a:ext uri="{FF2B5EF4-FFF2-40B4-BE49-F238E27FC236}">
                <a16:creationId xmlns:a16="http://schemas.microsoft.com/office/drawing/2014/main" id="{3D0E42D6-7B3B-4985-B540-296820CE3775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8042" name="Rectangle 154">
            <a:extLst>
              <a:ext uri="{FF2B5EF4-FFF2-40B4-BE49-F238E27FC236}">
                <a16:creationId xmlns:a16="http://schemas.microsoft.com/office/drawing/2014/main" id="{591B79D0-8ED1-476C-8318-CD1B93FF8B4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8043" name="Rectangle 155">
            <a:extLst>
              <a:ext uri="{FF2B5EF4-FFF2-40B4-BE49-F238E27FC236}">
                <a16:creationId xmlns:a16="http://schemas.microsoft.com/office/drawing/2014/main" id="{4DD26030-10A1-4C73-A8F4-F84A311FDBC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8044" name="Rectangle 156">
            <a:extLst>
              <a:ext uri="{FF2B5EF4-FFF2-40B4-BE49-F238E27FC236}">
                <a16:creationId xmlns:a16="http://schemas.microsoft.com/office/drawing/2014/main" id="{D18F48B6-0581-483C-B573-C70F9E8D730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latin typeface="Arial" panose="020B0604020202020204" pitchFamily="34" charset="0"/>
              </a:defRPr>
            </a:lvl1pPr>
          </a:lstStyle>
          <a:p>
            <a:fld id="{F3AE3932-67DD-45D0-B0EB-99319B7FFD9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38045" name="Rectangle 157">
            <a:extLst>
              <a:ext uri="{FF2B5EF4-FFF2-40B4-BE49-F238E27FC236}">
                <a16:creationId xmlns:a16="http://schemas.microsoft.com/office/drawing/2014/main" id="{A480F888-F75E-4C87-B62D-F9A4C82A53F1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healthline.com/blogs/emergency_room/uploaded_images/IMG_0261-709943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g.photobucket.com/albums/v152/CJ7ole/Img_0854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A23AA139-BA38-41B4-8BCF-8CD9223CDF4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z="4800">
                <a:latin typeface="Arial" panose="020B0604020202020204" pitchFamily="34" charset="0"/>
              </a:rPr>
              <a:t>Using Personal Safety in</a:t>
            </a:r>
            <a:br>
              <a:rPr lang="en-US" altLang="en-US" sz="4800">
                <a:latin typeface="Arial" panose="020B0604020202020204" pitchFamily="34" charset="0"/>
              </a:rPr>
            </a:br>
            <a:r>
              <a:rPr lang="en-US" altLang="en-US" sz="4800">
                <a:latin typeface="Arial" panose="020B0604020202020204" pitchFamily="34" charset="0"/>
              </a:rPr>
              <a:t>Agricultural Mechanics</a:t>
            </a:r>
            <a:br>
              <a:rPr lang="en-US" altLang="en-US" sz="4800">
                <a:latin typeface="Arial" panose="020B0604020202020204" pitchFamily="34" charset="0"/>
              </a:rPr>
            </a:br>
            <a:endParaRPr lang="en-US" altLang="en-US" sz="4800">
              <a:latin typeface="Arial" panose="020B0604020202020204" pitchFamily="34" charset="0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7E325D00-D758-449E-A971-6D528C4E2E6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Lesson 5</a:t>
            </a: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D6562BDC-61A6-4884-8FD4-FAD83825ACAF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What can you do to prevent hazards in the shop?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4EA93729-0BE6-4725-A4A2-B55890BC7152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Know the procedures </a:t>
            </a:r>
          </a:p>
          <a:p>
            <a:r>
              <a:rPr lang="en-US" altLang="en-US"/>
              <a:t>Use the correct tools in the right way</a:t>
            </a:r>
          </a:p>
          <a:p>
            <a:r>
              <a:rPr lang="en-US" altLang="en-US"/>
              <a:t>ALWAYS WEAR PROPER SAFETY GEAR</a:t>
            </a:r>
          </a:p>
          <a:p>
            <a:r>
              <a:rPr lang="en-US" altLang="en-US"/>
              <a:t>Follow Directions</a:t>
            </a: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116EED92-DE6C-4C48-A9A6-D2EC67631F50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Creating a safe place to work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E51C597D-7382-4AE9-86EA-6DA5C65DE694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3600">
                <a:effectLst/>
                <a:latin typeface="Arial" panose="020B0604020202020204" pitchFamily="34" charset="0"/>
              </a:rPr>
              <a:t>Install all electrical devices according to the standards of the National Electrical Code.</a:t>
            </a:r>
          </a:p>
          <a:p>
            <a:pPr>
              <a:lnSpc>
                <a:spcPct val="90000"/>
              </a:lnSpc>
            </a:pPr>
            <a:r>
              <a:rPr lang="en-US" altLang="en-US" sz="3600">
                <a:effectLst/>
                <a:latin typeface="Arial" panose="020B0604020202020204" pitchFamily="34" charset="0"/>
              </a:rPr>
              <a:t>Install all machinery according to the manufacturer’s specifications.</a:t>
            </a:r>
          </a:p>
          <a:p>
            <a:pPr>
              <a:lnSpc>
                <a:spcPct val="90000"/>
              </a:lnSpc>
            </a:pPr>
            <a:r>
              <a:rPr lang="en-US" altLang="en-US" sz="3600">
                <a:effectLst/>
                <a:latin typeface="Arial" panose="020B0604020202020204" pitchFamily="34" charset="0"/>
              </a:rPr>
              <a:t>Keep all tools and equipment adjusted or fitted according to specifications.</a:t>
            </a:r>
          </a:p>
          <a:p>
            <a:pPr>
              <a:lnSpc>
                <a:spcPct val="90000"/>
              </a:lnSpc>
            </a:pPr>
            <a:r>
              <a:rPr lang="en-US" altLang="en-US" sz="3600">
                <a:effectLst/>
                <a:latin typeface="Arial" panose="020B0604020202020204" pitchFamily="34" charset="0"/>
              </a:rPr>
              <a:t>Use tools and equipment skillfully.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EAC9C70-B260-4540-893A-2AA0B852857F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Creating a safe place to work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E0D1D1F-959B-4B3D-B09E-90DE7B1BBBF6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3600">
                <a:effectLst/>
                <a:latin typeface="Arial" panose="020B0604020202020204" pitchFamily="34" charset="0"/>
              </a:rPr>
              <a:t>Provide proper storage for tools, materials, fuels, chemicals, and waste materials.</a:t>
            </a:r>
          </a:p>
          <a:p>
            <a:pPr>
              <a:lnSpc>
                <a:spcPct val="90000"/>
              </a:lnSpc>
            </a:pPr>
            <a:r>
              <a:rPr lang="en-US" altLang="en-US" sz="3600">
                <a:effectLst/>
                <a:latin typeface="Arial" panose="020B0604020202020204" pitchFamily="34" charset="0"/>
              </a:rPr>
              <a:t>Keep work areas clean and free of tools, materials, grease, and dirt.</a:t>
            </a:r>
          </a:p>
          <a:p>
            <a:pPr>
              <a:lnSpc>
                <a:spcPct val="90000"/>
              </a:lnSpc>
            </a:pPr>
            <a:r>
              <a:rPr lang="en-US" altLang="en-US" sz="3600">
                <a:effectLst/>
                <a:latin typeface="Arial" panose="020B0604020202020204" pitchFamily="34" charset="0"/>
              </a:rPr>
              <a:t>Keep moving parts properly shielded.</a:t>
            </a:r>
          </a:p>
          <a:p>
            <a:pPr>
              <a:lnSpc>
                <a:spcPct val="90000"/>
              </a:lnSpc>
            </a:pPr>
            <a:r>
              <a:rPr lang="en-US" altLang="en-US" sz="3600">
                <a:effectLst/>
                <a:latin typeface="Arial" panose="020B0604020202020204" pitchFamily="34" charset="0"/>
              </a:rPr>
              <a:t>Manage all situations to avoid the likelihood of falling objects.</a:t>
            </a:r>
          </a:p>
          <a:p>
            <a:pPr>
              <a:lnSpc>
                <a:spcPct val="90000"/>
              </a:lnSpc>
            </a:pPr>
            <a:endParaRPr lang="en-US" altLang="en-US" sz="3600"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1FDFCDED-B18F-404B-875B-4082A3CF3B8F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Creating a safe place to work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6EA7C365-D712-44CB-9D3D-8D83ECC2A875}"/>
              </a:ext>
            </a:extLst>
          </p:cNvPr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343400" y="1600200"/>
            <a:ext cx="4498975" cy="44989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>
                <a:latin typeface="Arial" panose="020B0604020202020204" pitchFamily="34" charset="0"/>
              </a:rPr>
              <a:t>Avoid the flight path of objects that could be thrown by machines.</a:t>
            </a:r>
          </a:p>
          <a:p>
            <a:pPr>
              <a:lnSpc>
                <a:spcPct val="110000"/>
              </a:lnSpc>
            </a:pPr>
            <a:r>
              <a:rPr lang="en-US" altLang="en-US">
                <a:latin typeface="Arial" panose="020B0604020202020204" pitchFamily="34" charset="0"/>
              </a:rPr>
              <a:t>Protect eyes, face, feet, and other parts of the body with protective clothing and devices.</a:t>
            </a:r>
          </a:p>
          <a:p>
            <a:pPr>
              <a:lnSpc>
                <a:spcPct val="90000"/>
              </a:lnSpc>
            </a:pPr>
            <a:endParaRPr lang="en-US" altLang="en-US">
              <a:latin typeface="Arial" panose="020B0604020202020204" pitchFamily="34" charset="0"/>
            </a:endParaRPr>
          </a:p>
        </p:txBody>
      </p:sp>
      <p:graphicFrame>
        <p:nvGraphicFramePr>
          <p:cNvPr id="10244" name="Object 4">
            <a:extLst>
              <a:ext uri="{FF2B5EF4-FFF2-40B4-BE49-F238E27FC236}">
                <a16:creationId xmlns:a16="http://schemas.microsoft.com/office/drawing/2014/main" id="{C86F8167-4DCB-4EB4-A6A3-61B63CA96A10}"/>
              </a:ext>
            </a:extLst>
          </p:cNvPr>
          <p:cNvGraphicFramePr>
            <a:graphicFrameLocks noChangeAspect="1"/>
          </p:cNvGraphicFramePr>
          <p:nvPr>
            <p:ph type="clipArt" sz="half" idx="1"/>
          </p:nvPr>
        </p:nvGraphicFramePr>
        <p:xfrm>
          <a:off x="1039813" y="1677988"/>
          <a:ext cx="2797175" cy="418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0" name="Clip" r:id="rId3" imgW="2247480" imgH="3306240" progId="MS_ClipArt_Gallery.2">
                  <p:embed/>
                </p:oleObj>
              </mc:Choice>
              <mc:Fallback>
                <p:oleObj name="Clip" r:id="rId3" imgW="2247480" imgH="3306240" progId="MS_ClipArt_Gallery.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9813" y="1677988"/>
                        <a:ext cx="2797175" cy="418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B73CB293-1D25-46E9-B0E6-2FB45429CE7D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Creating a safe place to work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2F32D932-477B-498C-9F22-CC89AC18F207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3600">
                <a:effectLst/>
                <a:latin typeface="Arial" panose="020B0604020202020204" pitchFamily="34" charset="0"/>
              </a:rPr>
              <a:t>Move slowly enough to avoid creating hazards to self and others.</a:t>
            </a:r>
          </a:p>
          <a:p>
            <a:r>
              <a:rPr lang="en-US" altLang="en-US" sz="3600">
                <a:effectLst/>
                <a:latin typeface="Arial" panose="020B0604020202020204" pitchFamily="34" charset="0"/>
              </a:rPr>
              <a:t>Read and follow all precautions.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C0032005-FE24-4E16-AC5A-CA3893A9F4FD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What does each safety color mean and where is it used?</a:t>
            </a:r>
          </a:p>
        </p:txBody>
      </p:sp>
      <p:graphicFrame>
        <p:nvGraphicFramePr>
          <p:cNvPr id="13316" name="Object 4">
            <a:extLst>
              <a:ext uri="{FF2B5EF4-FFF2-40B4-BE49-F238E27FC236}">
                <a16:creationId xmlns:a16="http://schemas.microsoft.com/office/drawing/2014/main" id="{88C80A82-F14C-4B81-BC84-0544BB4899B2}"/>
              </a:ext>
            </a:extLst>
          </p:cNvPr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3316288" y="1600200"/>
          <a:ext cx="2101850" cy="449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4" name="Clip" r:id="rId3" imgW="1857600" imgH="3995640" progId="MS_ClipArt_Gallery.2">
                  <p:embed/>
                </p:oleObj>
              </mc:Choice>
              <mc:Fallback>
                <p:oleObj name="Clip" r:id="rId3" imgW="1857600" imgH="3995640" progId="MS_ClipArt_Gallery.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6288" y="1600200"/>
                        <a:ext cx="2101850" cy="4498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D5B8A794-9CFA-4188-B73F-8CF800BD240C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latin typeface="Arial" panose="020B0604020202020204" pitchFamily="34" charset="0"/>
              </a:rPr>
              <a:t>Colors in the coding system are used to: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A5F4C4A1-49B5-4616-9A13-AA9EB8BD493E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600200"/>
            <a:ext cx="8689975" cy="4800600"/>
          </a:xfrm>
        </p:spPr>
        <p:txBody>
          <a:bodyPr/>
          <a:lstStyle/>
          <a:p>
            <a:r>
              <a:rPr lang="en-US" altLang="en-US" sz="3600">
                <a:latin typeface="Arial" panose="020B0604020202020204" pitchFamily="34" charset="0"/>
              </a:rPr>
              <a:t>Alert people to danger or hazards.</a:t>
            </a:r>
          </a:p>
          <a:p>
            <a:r>
              <a:rPr lang="en-US" altLang="en-US" sz="3600">
                <a:latin typeface="Arial" panose="020B0604020202020204" pitchFamily="34" charset="0"/>
              </a:rPr>
              <a:t>Help people locate certain objects.</a:t>
            </a:r>
          </a:p>
          <a:p>
            <a:r>
              <a:rPr lang="en-US" altLang="en-US" sz="3600">
                <a:latin typeface="Arial" panose="020B0604020202020204" pitchFamily="34" charset="0"/>
              </a:rPr>
              <a:t>Make the shop a pleasant place to work.</a:t>
            </a:r>
          </a:p>
          <a:p>
            <a:r>
              <a:rPr lang="en-US" altLang="en-US" sz="3600">
                <a:latin typeface="Arial" panose="020B0604020202020204" pitchFamily="34" charset="0"/>
              </a:rPr>
              <a:t>Promote cleanliness and order.</a:t>
            </a:r>
          </a:p>
          <a:p>
            <a:r>
              <a:rPr lang="en-US" altLang="en-US" sz="3600">
                <a:latin typeface="Arial" panose="020B0604020202020204" pitchFamily="34" charset="0"/>
              </a:rPr>
              <a:t>Help people react quickly to emergencies.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584FEED4-A1CA-497E-A51D-A6A7B1C1D4FC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Color Codes 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F1356303-62A7-4DAF-9764-1FCD7FF7A74F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3600">
                <a:latin typeface="Arial" panose="020B0604020202020204" pitchFamily="34" charset="0"/>
              </a:rPr>
              <a:t>Red is used to identify areas or items of danger or emergency such as safety switches and fire equipment.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3DAEFC12-87C1-47BD-8987-B71D27240B13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Color Codes 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6542C7D-04EC-4294-AF7B-B3DA6420E78E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3600">
                <a:latin typeface="Arial" panose="020B0604020202020204" pitchFamily="34" charset="0"/>
              </a:rPr>
              <a:t>Orange is used to designate machine hazards such as edges and openings.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en-US" sz="3600">
                <a:latin typeface="Arial" panose="020B0604020202020204" pitchFamily="34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n-US" altLang="en-US" sz="3600">
                <a:latin typeface="Arial" panose="020B0604020202020204" pitchFamily="34" charset="0"/>
              </a:rPr>
              <a:t>Orange means warning. 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endParaRPr lang="en-US" altLang="en-US" sz="360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en-US" sz="3600">
                <a:latin typeface="Arial" panose="020B0604020202020204" pitchFamily="34" charset="0"/>
              </a:rPr>
              <a:t>Orange is also used as background for electrical switches, levers, and controls.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61FA020D-201B-4C17-9796-B2D447A18EF1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Color Codes 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F205E833-724B-4FE3-BF89-A0C128A52F1B}"/>
              </a:ext>
            </a:extLst>
          </p:cNvPr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572000" y="1600200"/>
            <a:ext cx="4270375" cy="4498975"/>
          </a:xfrm>
        </p:spPr>
        <p:txBody>
          <a:bodyPr/>
          <a:lstStyle/>
          <a:p>
            <a:r>
              <a:rPr lang="en-US" altLang="en-US" sz="2800">
                <a:latin typeface="Arial" panose="020B0604020202020204" pitchFamily="34" charset="0"/>
              </a:rPr>
              <a:t>Yellow, like the amber traffic light, means caution.</a:t>
            </a:r>
          </a:p>
          <a:p>
            <a:pPr>
              <a:buFont typeface="Arial" panose="020B0604020202020204" pitchFamily="34" charset="0"/>
              <a:buNone/>
            </a:pPr>
            <a:endParaRPr lang="en-US" altLang="en-US" sz="2800">
              <a:latin typeface="Arial" panose="020B0604020202020204" pitchFamily="34" charset="0"/>
            </a:endParaRPr>
          </a:p>
          <a:p>
            <a:r>
              <a:rPr lang="en-US" altLang="en-US" sz="2800">
                <a:latin typeface="Arial" panose="020B0604020202020204" pitchFamily="34" charset="0"/>
              </a:rPr>
              <a:t>It is used to identify parts of machines, such as wheels, levers, and knobs that control or adjust the machine. </a:t>
            </a:r>
          </a:p>
          <a:p>
            <a:pPr>
              <a:buFont typeface="Arial" panose="020B0604020202020204" pitchFamily="34" charset="0"/>
              <a:buNone/>
            </a:pPr>
            <a:endParaRPr lang="en-US" altLang="en-US" sz="2400">
              <a:latin typeface="Arial" panose="020B0604020202020204" pitchFamily="34" charset="0"/>
            </a:endParaRPr>
          </a:p>
        </p:txBody>
      </p:sp>
      <p:graphicFrame>
        <p:nvGraphicFramePr>
          <p:cNvPr id="19460" name="Object 4">
            <a:extLst>
              <a:ext uri="{FF2B5EF4-FFF2-40B4-BE49-F238E27FC236}">
                <a16:creationId xmlns:a16="http://schemas.microsoft.com/office/drawing/2014/main" id="{A2D3FC73-A9C8-4421-B434-D162E23AF2E1}"/>
              </a:ext>
            </a:extLst>
          </p:cNvPr>
          <p:cNvGraphicFramePr>
            <a:graphicFrameLocks noChangeAspect="1"/>
          </p:cNvGraphicFramePr>
          <p:nvPr>
            <p:ph type="clipArt" sz="half" idx="1"/>
          </p:nvPr>
        </p:nvGraphicFramePr>
        <p:xfrm>
          <a:off x="381000" y="1752600"/>
          <a:ext cx="3813175" cy="339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48" name="Clip" r:id="rId3" imgW="3512880" imgH="3139560" progId="MS_ClipArt_Gallery.2">
                  <p:embed/>
                </p:oleObj>
              </mc:Choice>
              <mc:Fallback>
                <p:oleObj name="Clip" r:id="rId3" imgW="3512880" imgH="3139560" progId="MS_ClipArt_Gallery.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752600"/>
                        <a:ext cx="3813175" cy="339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5D164657-0D73-406A-B737-5F090310E3F0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Interest Approach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DAB5E5B5-DE77-463C-8921-384FFB5B523A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3600">
                <a:latin typeface="Arial" panose="020B0604020202020204" pitchFamily="34" charset="0"/>
              </a:rPr>
              <a:t>Who in here knows someone who has been hurt in an accident on the farm, job, or at home?</a:t>
            </a:r>
          </a:p>
          <a:p>
            <a:r>
              <a:rPr lang="en-US" altLang="en-US" sz="3600">
                <a:latin typeface="Arial" panose="020B0604020202020204" pitchFamily="34" charset="0"/>
              </a:rPr>
              <a:t>How has it changed their life in your eyes?</a:t>
            </a:r>
          </a:p>
          <a:p>
            <a:r>
              <a:rPr lang="en-US" altLang="en-US" sz="3600">
                <a:latin typeface="Arial" panose="020B0604020202020204" pitchFamily="34" charset="0"/>
              </a:rPr>
              <a:t>What would you do if you had that happen to you?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C759C3AB-4255-492E-9239-E1593FC65621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Color Codes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F6C363BA-7280-4ABA-8A65-941DB2BEAF1F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>
          <a:xfrm>
            <a:off x="685800" y="1828800"/>
            <a:ext cx="8305800" cy="4330700"/>
          </a:xfrm>
        </p:spPr>
        <p:txBody>
          <a:bodyPr/>
          <a:lstStyle/>
          <a:p>
            <a:r>
              <a:rPr lang="en-US" altLang="en-US" sz="3600">
                <a:latin typeface="Arial" panose="020B0604020202020204" pitchFamily="34" charset="0"/>
              </a:rPr>
              <a:t>Yellow and black stripes are used in combination to mark stairs, protruding objects, and other stationary hazards</a:t>
            </a:r>
          </a:p>
          <a:p>
            <a:endParaRPr lang="en-US" altLang="en-US" sz="360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en-US" sz="3600">
                <a:latin typeface="Arial" panose="020B0604020202020204" pitchFamily="34" charset="0"/>
              </a:rPr>
              <a:t>Blue is used for signs if a warning or caution is intended. </a:t>
            </a:r>
          </a:p>
          <a:p>
            <a:pPr>
              <a:lnSpc>
                <a:spcPct val="90000"/>
              </a:lnSpc>
            </a:pPr>
            <a:endParaRPr lang="en-US" altLang="en-US" sz="36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7BEA3279-C8E7-4E2D-8337-A37DDAFB79AE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Color Codes</a:t>
            </a:r>
          </a:p>
        </p:txBody>
      </p:sp>
      <p:graphicFrame>
        <p:nvGraphicFramePr>
          <p:cNvPr id="33795" name="Object 3">
            <a:extLst>
              <a:ext uri="{FF2B5EF4-FFF2-40B4-BE49-F238E27FC236}">
                <a16:creationId xmlns:a16="http://schemas.microsoft.com/office/drawing/2014/main" id="{298A4FED-2DF4-42E3-8DC5-F58A5B19D492}"/>
              </a:ext>
            </a:extLst>
          </p:cNvPr>
          <p:cNvGraphicFramePr>
            <a:graphicFrameLocks noChangeAspect="1"/>
          </p:cNvGraphicFramePr>
          <p:nvPr>
            <p:ph type="clipArt" sz="half" idx="1"/>
          </p:nvPr>
        </p:nvGraphicFramePr>
        <p:xfrm>
          <a:off x="301625" y="1766888"/>
          <a:ext cx="4186238" cy="416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7" name="Clip" r:id="rId3" imgW="3320640" imgH="3320640" progId="MS_ClipArt_Gallery.2">
                  <p:embed/>
                </p:oleObj>
              </mc:Choice>
              <mc:Fallback>
                <p:oleObj name="Clip" r:id="rId3" imgW="3320640" imgH="3320640" progId="MS_ClipArt_Gallery.2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25" y="1766888"/>
                        <a:ext cx="4186238" cy="416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6" name="Rectangle 4">
            <a:extLst>
              <a:ext uri="{FF2B5EF4-FFF2-40B4-BE49-F238E27FC236}">
                <a16:creationId xmlns:a16="http://schemas.microsoft.com/office/drawing/2014/main" id="{9ABC2DB4-8AFE-40AA-81D6-F4FF673B17B6}"/>
              </a:ext>
            </a:extLst>
          </p:cNvPr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495800" y="1600200"/>
            <a:ext cx="44196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>
                <a:latin typeface="Arial" panose="020B0604020202020204" pitchFamily="34" charset="0"/>
              </a:rPr>
              <a:t>These are informational signs such as “OUT OF ORDER” or “DO NOT OPERATE”.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en-US">
                <a:latin typeface="Arial" panose="020B0604020202020204" pitchFamily="34" charset="0"/>
              </a:rPr>
              <a:t> </a:t>
            </a:r>
          </a:p>
          <a:p>
            <a:r>
              <a:rPr lang="en-US" altLang="en-US">
                <a:latin typeface="Arial" panose="020B0604020202020204" pitchFamily="34" charset="0"/>
              </a:rPr>
              <a:t>Such signs are made of white letters on a blue or black background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7D8186EF-420A-4423-BDDA-D4D4E13C98BE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Color  Codes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EEEE73D9-4407-4786-93B4-F3267BEE1D15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>
                <a:latin typeface="Arial" panose="020B0604020202020204" pitchFamily="34" charset="0"/>
              </a:rPr>
              <a:t>Safety green is a special shade of green and indicates the presence of safety equipment, safety areas, first aid, and medical practice.</a:t>
            </a:r>
          </a:p>
          <a:p>
            <a:pPr>
              <a:lnSpc>
                <a:spcPct val="90000"/>
              </a:lnSpc>
            </a:pPr>
            <a:endParaRPr lang="en-US" altLang="en-US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en-US">
                <a:latin typeface="Arial" panose="020B0604020202020204" pitchFamily="34" charset="0"/>
              </a:rPr>
              <a:t>A black and yellow diagonal-striped pattern is designated as the marking for radiation hazards.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D3C1147F-95E2-403F-8ED8-3121F389955E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Color Codes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ADD84B6A-5307-4BF8-9884-8E30A7A842E9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Gray is used on floors of work areas in the shop. It is a restful color and provides good contrast for other safety colors.  </a:t>
            </a:r>
          </a:p>
          <a:p>
            <a:pPr>
              <a:buFont typeface="Arial" panose="020B0604020202020204" pitchFamily="34" charset="0"/>
              <a:buNone/>
            </a:pPr>
            <a:endParaRPr lang="en-US" altLang="en-US">
              <a:latin typeface="Arial" panose="020B0604020202020204" pitchFamily="34" charset="0"/>
            </a:endParaRPr>
          </a:p>
          <a:p>
            <a:r>
              <a:rPr lang="en-US" altLang="en-US">
                <a:latin typeface="Arial" panose="020B0604020202020204" pitchFamily="34" charset="0"/>
              </a:rPr>
              <a:t>It is used to paint body areas of machines and may be used on the tabletops if painting is desired.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7F389EA7-5BA5-45E3-B303-F81016382D28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Color Codes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9F305EAA-3042-48E8-A01C-EEA966CF74F0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White is used to mark off traffic areas. White arrows indicate the direction of traffic.</a:t>
            </a:r>
          </a:p>
          <a:p>
            <a:pPr>
              <a:buFont typeface="Arial" panose="020B0604020202020204" pitchFamily="34" charset="0"/>
              <a:buNone/>
            </a:pPr>
            <a:endParaRPr lang="en-US" altLang="en-US">
              <a:latin typeface="Arial" panose="020B0604020202020204" pitchFamily="34" charset="0"/>
            </a:endParaRPr>
          </a:p>
          <a:p>
            <a:r>
              <a:rPr lang="en-US" altLang="en-US">
                <a:latin typeface="Arial" panose="020B0604020202020204" pitchFamily="34" charset="0"/>
              </a:rPr>
              <a:t>White lines also mark work areas around objects in the shop.</a:t>
            </a:r>
          </a:p>
          <a:p>
            <a:pPr>
              <a:buFont typeface="Arial" panose="020B0604020202020204" pitchFamily="34" charset="0"/>
              <a:buNone/>
            </a:pPr>
            <a:endParaRPr lang="en-US" altLang="en-US">
              <a:latin typeface="Arial" panose="020B0604020202020204" pitchFamily="34" charset="0"/>
            </a:endParaRPr>
          </a:p>
          <a:p>
            <a:r>
              <a:rPr lang="en-US" altLang="en-US">
                <a:latin typeface="Arial" panose="020B0604020202020204" pitchFamily="34" charset="0"/>
              </a:rPr>
              <a:t>Yellow may be used in place of white to mark areas and lanes.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E8FF31EB-09EB-405F-BF0E-3FE34F8F95B1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>
                <a:latin typeface="Arial" panose="020B0604020202020204" pitchFamily="34" charset="0"/>
              </a:rPr>
              <a:t>What protective clothing and devices should be worn in the shop?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1AFB986D-891A-42F6-A03D-AC317EE9C3D7}"/>
              </a:ext>
            </a:extLst>
          </p:cNvPr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01625" y="1600200"/>
            <a:ext cx="4186238" cy="4498975"/>
          </a:xfrm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Eye Protection</a:t>
            </a:r>
          </a:p>
          <a:p>
            <a:r>
              <a:rPr lang="en-US" altLang="en-US">
                <a:latin typeface="Arial" panose="020B0604020202020204" pitchFamily="34" charset="0"/>
              </a:rPr>
              <a:t>Hearing Protection</a:t>
            </a:r>
          </a:p>
          <a:p>
            <a:r>
              <a:rPr lang="en-US" altLang="en-US">
                <a:latin typeface="Arial" panose="020B0604020202020204" pitchFamily="34" charset="0"/>
              </a:rPr>
              <a:t>Mask and Respirator</a:t>
            </a:r>
          </a:p>
          <a:p>
            <a:r>
              <a:rPr lang="en-US" altLang="en-US">
                <a:latin typeface="Arial" panose="020B0604020202020204" pitchFamily="34" charset="0"/>
              </a:rPr>
              <a:t>Protective Clothing</a:t>
            </a:r>
          </a:p>
          <a:p>
            <a:r>
              <a:rPr lang="en-US" altLang="en-US">
                <a:latin typeface="Arial" panose="020B0604020202020204" pitchFamily="34" charset="0"/>
              </a:rPr>
              <a:t>Welding Shop Protective clothing</a:t>
            </a:r>
          </a:p>
          <a:p>
            <a:endParaRPr lang="en-US" altLang="en-US">
              <a:latin typeface="Arial" panose="020B0604020202020204" pitchFamily="34" charset="0"/>
            </a:endParaRPr>
          </a:p>
        </p:txBody>
      </p:sp>
      <p:pic>
        <p:nvPicPr>
          <p:cNvPr id="26628" name="Picture 4">
            <a:extLst>
              <a:ext uri="{FF2B5EF4-FFF2-40B4-BE49-F238E27FC236}">
                <a16:creationId xmlns:a16="http://schemas.microsoft.com/office/drawing/2014/main" id="{5A798863-7D8C-4527-9547-E53A14586124}"/>
              </a:ext>
            </a:extLst>
          </p:cNvPr>
          <p:cNvPicPr>
            <a:picLocks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56138" y="1600200"/>
            <a:ext cx="4186237" cy="4498975"/>
          </a:xfr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 autoUpdateAnimBg="0"/>
      <p:bldP spid="26628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698603E6-0E0E-418E-A755-85E1B5CB1F01}"/>
              </a:ext>
            </a:extLst>
          </p:cNvPr>
          <p:cNvSpPr>
            <a:spLocks noGrp="1" noRot="1" noChangeArrowheads="1"/>
          </p:cNvSpPr>
          <p:nvPr>
            <p:ph type="title" sz="quarter"/>
          </p:nvPr>
        </p:nvSpPr>
        <p:spPr>
          <a:xfrm>
            <a:off x="301625" y="228600"/>
            <a:ext cx="8540750" cy="685800"/>
          </a:xfrm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Safety Devices</a:t>
            </a:r>
          </a:p>
        </p:txBody>
      </p:sp>
      <p:pic>
        <p:nvPicPr>
          <p:cNvPr id="29699" name="Picture 3">
            <a:extLst>
              <a:ext uri="{FF2B5EF4-FFF2-40B4-BE49-F238E27FC236}">
                <a16:creationId xmlns:a16="http://schemas.microsoft.com/office/drawing/2014/main" id="{A217143B-BF7B-455C-9F74-E49123581440}"/>
              </a:ext>
            </a:extLst>
          </p:cNvPr>
          <p:cNvPicPr>
            <a:picLocks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1625" y="1600200"/>
            <a:ext cx="3660775" cy="2165350"/>
          </a:xfrm>
        </p:spPr>
      </p:pic>
      <p:pic>
        <p:nvPicPr>
          <p:cNvPr id="29700" name="Picture 4">
            <a:extLst>
              <a:ext uri="{FF2B5EF4-FFF2-40B4-BE49-F238E27FC236}">
                <a16:creationId xmlns:a16="http://schemas.microsoft.com/office/drawing/2014/main" id="{C9B20B97-911C-4AA6-AF7B-0F0DEDCB8752}"/>
              </a:ext>
            </a:extLst>
          </p:cNvPr>
          <p:cNvPicPr>
            <a:picLocks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9200" y="1600200"/>
            <a:ext cx="3813175" cy="2165350"/>
          </a:xfrm>
        </p:spPr>
      </p:pic>
      <p:pic>
        <p:nvPicPr>
          <p:cNvPr id="29701" name="Picture 5">
            <a:extLst>
              <a:ext uri="{FF2B5EF4-FFF2-40B4-BE49-F238E27FC236}">
                <a16:creationId xmlns:a16="http://schemas.microsoft.com/office/drawing/2014/main" id="{771DB42A-3378-4B37-8CE2-B4DC262BFF55}"/>
              </a:ext>
            </a:extLst>
          </p:cNvPr>
          <p:cNvPicPr>
            <a:picLocks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1625" y="3933825"/>
            <a:ext cx="3660775" cy="2165350"/>
          </a:xfrm>
        </p:spPr>
      </p:pic>
      <p:pic>
        <p:nvPicPr>
          <p:cNvPr id="29702" name="Picture 6">
            <a:extLst>
              <a:ext uri="{FF2B5EF4-FFF2-40B4-BE49-F238E27FC236}">
                <a16:creationId xmlns:a16="http://schemas.microsoft.com/office/drawing/2014/main" id="{34B364DF-BF03-46DE-B97E-AF25EDFC196A}"/>
              </a:ext>
            </a:extLst>
          </p:cNvPr>
          <p:cNvPicPr>
            <a:picLocks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9200" y="4038600"/>
            <a:ext cx="3736975" cy="2165350"/>
          </a:xfrm>
        </p:spPr>
      </p:pic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0BAADF36-DADB-4539-94B3-BBE8A1FD8B91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Review and Summary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5D339CFC-C021-4DD1-85F4-0427FC2A321F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List several ways to create a safe place to work.</a:t>
            </a:r>
          </a:p>
          <a:p>
            <a:r>
              <a:rPr lang="en-US" altLang="en-US">
                <a:latin typeface="Arial" panose="020B0604020202020204" pitchFamily="34" charset="0"/>
              </a:rPr>
              <a:t>Describe what each safety color means and where it is used.</a:t>
            </a:r>
          </a:p>
          <a:p>
            <a:r>
              <a:rPr lang="en-US" altLang="en-US">
                <a:latin typeface="Arial" panose="020B0604020202020204" pitchFamily="34" charset="0"/>
              </a:rPr>
              <a:t>List the appropriate protective clothing and devices for personal protection use while out in the shop.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B2879AC4-A164-4FEC-BB6E-8CC75584C8A3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POSTER </a:t>
            </a: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86FCD55A-BE00-4CDC-88CC-A8EB188712FB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Create a poster that shows both the dangers and safety precautions that should be taken in the shop. </a:t>
            </a:r>
          </a:p>
          <a:p>
            <a:r>
              <a:rPr lang="en-US" altLang="en-US"/>
              <a:t>Divide the poster into two sides (HAZARDS and PREVENTING HAZARDS) </a:t>
            </a:r>
          </a:p>
          <a:p>
            <a:r>
              <a:rPr lang="en-US" altLang="en-US"/>
              <a:t>Be Creative and NEAT!!!</a:t>
            </a: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4A3D0E2B-93AC-410A-9A5F-9C92ED23DF80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42320EFC-790D-4A41-8362-702EA41CE34E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43013" name="Picture 5" descr="IMG_0261-709940">
            <a:hlinkClick r:id="rId2"/>
            <a:extLst>
              <a:ext uri="{FF2B5EF4-FFF2-40B4-BE49-F238E27FC236}">
                <a16:creationId xmlns:a16="http://schemas.microsoft.com/office/drawing/2014/main" id="{EF26D6C1-ADCD-421E-A6F3-884773B3CE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88900"/>
            <a:ext cx="8670925" cy="650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6C86EE2B-B5AE-4309-B326-3422CC307C7C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6A37AE97-CE97-4CCF-9F96-DC473D25E986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4037" name="AutoShape 5" descr="Img_0854.jpg image by CJ7ole">
            <a:extLst>
              <a:ext uri="{FF2B5EF4-FFF2-40B4-BE49-F238E27FC236}">
                <a16:creationId xmlns:a16="http://schemas.microsoft.com/office/drawing/2014/main" id="{6E0710B4-0F7E-4C72-B0CB-8C43DB1786D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97350" y="6191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44039" name="Picture 7" descr="See full size image">
            <a:hlinkClick r:id="rId2"/>
            <a:extLst>
              <a:ext uri="{FF2B5EF4-FFF2-40B4-BE49-F238E27FC236}">
                <a16:creationId xmlns:a16="http://schemas.microsoft.com/office/drawing/2014/main" id="{6174DA84-5236-4FAA-93D5-C1B8DFAFB7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762000"/>
            <a:ext cx="6858000" cy="5110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C0ACF479-621A-4ADE-966E-3D6C17666D58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EC3F103C-798D-48B1-98EB-34C2BFE9FF93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45061" name="Picture 5" descr="mco-Hand-Injury-Oct-Nov-200">
            <a:extLst>
              <a:ext uri="{FF2B5EF4-FFF2-40B4-BE49-F238E27FC236}">
                <a16:creationId xmlns:a16="http://schemas.microsoft.com/office/drawing/2014/main" id="{066E7474-8A07-4F12-8015-84B2E05F2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46038"/>
            <a:ext cx="8594725" cy="644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2FD9BD6B-362D-4445-BFF1-F2C278A2986F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970B5A95-DD6C-4FAF-AF9F-FB7AD06B8107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46087" name="Picture 7" descr="corte%201_thumb%5B14%5D">
            <a:extLst>
              <a:ext uri="{FF2B5EF4-FFF2-40B4-BE49-F238E27FC236}">
                <a16:creationId xmlns:a16="http://schemas.microsoft.com/office/drawing/2014/main" id="{2D0764C0-EB12-40FD-9165-CC7EF04D8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6038"/>
            <a:ext cx="4916488" cy="6811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4993E825-2A4E-4CF3-9C71-4F4BAE6E3320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What are the number one causes of accidents in a shop?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13A04A4A-1FB1-45E0-B68E-19059B4E1FC1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Arial" panose="020B0604020202020204" pitchFamily="34" charset="0"/>
              <a:buAutoNum type="arabicPeriod"/>
            </a:pPr>
            <a:r>
              <a:rPr lang="en-US" altLang="en-US"/>
              <a:t>CARELESSNESS </a:t>
            </a:r>
          </a:p>
          <a:p>
            <a:pPr marL="609600" indent="-609600">
              <a:buFont typeface="Arial" panose="020B0604020202020204" pitchFamily="34" charset="0"/>
              <a:buAutoNum type="arabicPeriod"/>
            </a:pPr>
            <a:r>
              <a:rPr lang="en-US" altLang="en-US"/>
              <a:t>Improper use of tools and equipment. </a:t>
            </a:r>
          </a:p>
          <a:p>
            <a:pPr marL="609600" indent="-609600">
              <a:buFont typeface="Arial" panose="020B0604020202020204" pitchFamily="34" charset="0"/>
              <a:buAutoNum type="arabicPeriod"/>
            </a:pPr>
            <a:r>
              <a:rPr lang="en-US" altLang="en-US"/>
              <a:t>Horse Play</a:t>
            </a:r>
          </a:p>
          <a:p>
            <a:pPr marL="609600" indent="-609600">
              <a:buFont typeface="Arial" panose="020B0604020202020204" pitchFamily="34" charset="0"/>
              <a:buAutoNum type="arabicPeriod"/>
            </a:pPr>
            <a:r>
              <a:rPr lang="en-US" altLang="en-US"/>
              <a:t>Broken or poor equipment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D8A44925-247B-41AF-9775-54D75CB1DBA3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 </a:t>
            </a:r>
          </a:p>
        </p:txBody>
      </p:sp>
      <p:pic>
        <p:nvPicPr>
          <p:cNvPr id="50180" name="Picture 4">
            <a:extLst>
              <a:ext uri="{FF2B5EF4-FFF2-40B4-BE49-F238E27FC236}">
                <a16:creationId xmlns:a16="http://schemas.microsoft.com/office/drawing/2014/main" id="{B5B4B9B3-8B63-45E3-806B-6B9B244486B4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5000" y="0"/>
            <a:ext cx="5486400" cy="6858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Compass">
  <a:themeElements>
    <a:clrScheme name="Compass 2">
      <a:dk1>
        <a:srgbClr val="5B5D6B"/>
      </a:dk1>
      <a:lt1>
        <a:srgbClr val="FFFFFF"/>
      </a:lt1>
      <a:dk2>
        <a:srgbClr val="5A5C6C"/>
      </a:dk2>
      <a:lt2>
        <a:srgbClr val="FFFFCC"/>
      </a:lt2>
      <a:accent1>
        <a:srgbClr val="9966FF"/>
      </a:accent1>
      <a:accent2>
        <a:srgbClr val="9383B3"/>
      </a:accent2>
      <a:accent3>
        <a:srgbClr val="B5B5BA"/>
      </a:accent3>
      <a:accent4>
        <a:srgbClr val="DADADA"/>
      </a:accent4>
      <a:accent5>
        <a:srgbClr val="CAB8FF"/>
      </a:accent5>
      <a:accent6>
        <a:srgbClr val="8576A2"/>
      </a:accent6>
      <a:hlink>
        <a:srgbClr val="A3C145"/>
      </a:hlink>
      <a:folHlink>
        <a:srgbClr val="6FA9B7"/>
      </a:folHlink>
    </a:clrScheme>
    <a:fontScheme name="Compas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</a:defRPr>
        </a:defPPr>
      </a:lstStyle>
    </a:lnDef>
  </a:objectDefaults>
  <a:extraClrSchemeLst>
    <a:extraClrScheme>
      <a:clrScheme name="Compass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ss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Compass</Template>
  <TotalTime>125</TotalTime>
  <Words>732</Words>
  <Application>Microsoft Office PowerPoint</Application>
  <PresentationFormat>On-screen Show (4:3)</PresentationFormat>
  <Paragraphs>89</Paragraphs>
  <Slides>27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Times New Roman</vt:lpstr>
      <vt:lpstr>Tahoma</vt:lpstr>
      <vt:lpstr>Arial</vt:lpstr>
      <vt:lpstr>Wingdings</vt:lpstr>
      <vt:lpstr>Compass</vt:lpstr>
      <vt:lpstr>Microsoft Clip Gallery</vt:lpstr>
      <vt:lpstr>Using Personal Safety in Agricultural Mechanics </vt:lpstr>
      <vt:lpstr>Interest Approach</vt:lpstr>
      <vt:lpstr>POSTER </vt:lpstr>
      <vt:lpstr>PowerPoint Presentation</vt:lpstr>
      <vt:lpstr>PowerPoint Presentation</vt:lpstr>
      <vt:lpstr>PowerPoint Presentation</vt:lpstr>
      <vt:lpstr>PowerPoint Presentation</vt:lpstr>
      <vt:lpstr>What are the number one causes of accidents in a shop?</vt:lpstr>
      <vt:lpstr> </vt:lpstr>
      <vt:lpstr>What can you do to prevent hazards in the shop?</vt:lpstr>
      <vt:lpstr>Creating a safe place to work</vt:lpstr>
      <vt:lpstr>Creating a safe place to work</vt:lpstr>
      <vt:lpstr>Creating a safe place to work</vt:lpstr>
      <vt:lpstr>Creating a safe place to work</vt:lpstr>
      <vt:lpstr>What does each safety color mean and where is it used?</vt:lpstr>
      <vt:lpstr>Colors in the coding system are used to:</vt:lpstr>
      <vt:lpstr>Color Codes </vt:lpstr>
      <vt:lpstr>Color Codes </vt:lpstr>
      <vt:lpstr>Color Codes </vt:lpstr>
      <vt:lpstr>Color Codes</vt:lpstr>
      <vt:lpstr>Color Codes</vt:lpstr>
      <vt:lpstr>Color  Codes</vt:lpstr>
      <vt:lpstr>Color Codes</vt:lpstr>
      <vt:lpstr>Color Codes</vt:lpstr>
      <vt:lpstr>What protective clothing and devices should be worn in the shop?</vt:lpstr>
      <vt:lpstr>Safety Devices</vt:lpstr>
      <vt:lpstr>Review and Summary</vt:lpstr>
    </vt:vector>
  </TitlesOfParts>
  <Company>Sycamore School District #427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Agricultural Mechanics and Technology Cluster </dc:title>
  <dc:creator>Mark Ekstrom</dc:creator>
  <cp:lastModifiedBy>Witten, Doug</cp:lastModifiedBy>
  <cp:revision>12</cp:revision>
  <dcterms:created xsi:type="dcterms:W3CDTF">2001-11-23T22:28:25Z</dcterms:created>
  <dcterms:modified xsi:type="dcterms:W3CDTF">2018-03-19T10:33:31Z</dcterms:modified>
</cp:coreProperties>
</file>